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</p:sldMasterIdLst>
  <p:notesMasterIdLst>
    <p:notesMasterId r:id="rId2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9144000" cy="5143500" type="screen16x9"/>
  <p:notesSz cx="6858000" cy="9144000"/>
  <p:embeddedFontLst>
    <p:embeddedFont>
      <p:font typeface="Nanum Myeongjo" panose="020B0600000101010101" charset="-127"/>
      <p:regular r:id="rId23"/>
      <p:bold r:id="rId24"/>
    </p:embeddedFont>
    <p:embeddedFont>
      <p:font typeface="NanumMyeongjo ExtraBold" panose="020B0600000101010101" charset="-127"/>
      <p:bold r:id="rId25"/>
    </p:embeddedFont>
    <p:embeddedFont>
      <p:font typeface="Rockwell" panose="02060603020205020403" pitchFamily="18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42b113cb0f_2_1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242b113cb0f_2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42b113cb0f_0_3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242b113cb0f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42b113cb0f_0_3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242b113cb0f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421b08fb6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2421b08fb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421b08fb6a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2421b08fb6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421b08fb6a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2421b08fb6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2ec36a65fa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g22ec36a65f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2ec36a65fa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g22ec36a65fa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2ec36a65fa_0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g22ec36a65fa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421b08fb6a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421b08fb6a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42b113cb0f_2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g242b113cb0f_2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42b113cb0f_2_1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242b113cb0f_2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42b113cb0f_2_1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242b113cb0f_2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42b113cb0f_2_1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242b113cb0f_2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42b113cb0f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242b113cb0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42b113cb0f_2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g242b113cb0f_2_2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242b113cb0f_2_2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42b113cb0f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242b113cb0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42b113cb0f_2_2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242b113cb0f_2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42b113cb0f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242b113cb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5824538" y="809625"/>
            <a:ext cx="2913600" cy="16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5824538" y="3084910"/>
            <a:ext cx="29136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 i="1"/>
            </a:lvl1pPr>
            <a:lvl2pPr lvl="1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lvl="3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cxnSp>
        <p:nvCxnSpPr>
          <p:cNvPr id="59" name="Google Shape;59;p14"/>
          <p:cNvCxnSpPr/>
          <p:nvPr/>
        </p:nvCxnSpPr>
        <p:spPr>
          <a:xfrm>
            <a:off x="7078898" y="2768153"/>
            <a:ext cx="405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" name="Google Shape;60;p14"/>
          <p:cNvSpPr>
            <a:spLocks noGrp="1"/>
          </p:cNvSpPr>
          <p:nvPr>
            <p:ph type="pic" idx="2"/>
          </p:nvPr>
        </p:nvSpPr>
        <p:spPr>
          <a:xfrm>
            <a:off x="406004" y="404813"/>
            <a:ext cx="5003100" cy="4319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810000" y="405000"/>
            <a:ext cx="3320100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63" name="Google Shape;63;p15"/>
          <p:cNvCxnSpPr/>
          <p:nvPr/>
        </p:nvCxnSpPr>
        <p:spPr>
          <a:xfrm>
            <a:off x="2267543" y="1732655"/>
            <a:ext cx="405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810000" y="2069307"/>
            <a:ext cx="3345600" cy="22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2385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500"/>
              <a:buChar char="·"/>
              <a:defRPr sz="1500"/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406004" y="4801499"/>
            <a:ext cx="165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/>
          <p:nvPr/>
        </p:nvSpPr>
        <p:spPr>
          <a:xfrm>
            <a:off x="4991096" y="0"/>
            <a:ext cx="4152900" cy="51435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7" name="Google Shape;67;p15"/>
          <p:cNvSpPr>
            <a:spLocks noGrp="1"/>
          </p:cNvSpPr>
          <p:nvPr>
            <p:ph type="pic" idx="2"/>
          </p:nvPr>
        </p:nvSpPr>
        <p:spPr>
          <a:xfrm>
            <a:off x="5409010" y="404813"/>
            <a:ext cx="3329100" cy="2065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5"/>
          <p:cNvSpPr>
            <a:spLocks noGrp="1"/>
          </p:cNvSpPr>
          <p:nvPr>
            <p:ph type="pic" idx="3"/>
          </p:nvPr>
        </p:nvSpPr>
        <p:spPr>
          <a:xfrm>
            <a:off x="5409011" y="2672765"/>
            <a:ext cx="3329100" cy="20658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5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">
  <p:cSld name="Introduc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738563" y="758428"/>
            <a:ext cx="45900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>
            <a:spLocks noGrp="1"/>
          </p:cNvSpPr>
          <p:nvPr>
            <p:ph type="pic" idx="2"/>
          </p:nvPr>
        </p:nvSpPr>
        <p:spPr>
          <a:xfrm>
            <a:off x="0" y="0"/>
            <a:ext cx="2902800" cy="5143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74" name="Google Shape;74;p16"/>
          <p:cNvCxnSpPr/>
          <p:nvPr/>
        </p:nvCxnSpPr>
        <p:spPr>
          <a:xfrm>
            <a:off x="5831063" y="1732655"/>
            <a:ext cx="405000" cy="0"/>
          </a:xfrm>
          <a:prstGeom prst="straightConnector1">
            <a:avLst/>
          </a:prstGeom>
          <a:noFill/>
          <a:ln w="101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3738563" y="2069307"/>
            <a:ext cx="4590900" cy="22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/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dt" idx="10"/>
          </p:nvPr>
        </p:nvSpPr>
        <p:spPr>
          <a:xfrm>
            <a:off x="406004" y="4801499"/>
            <a:ext cx="165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">
  <p:cSld name="Section Brea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ctrTitle"/>
          </p:nvPr>
        </p:nvSpPr>
        <p:spPr>
          <a:xfrm>
            <a:off x="814388" y="816769"/>
            <a:ext cx="4588800" cy="11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1"/>
          </p:nvPr>
        </p:nvSpPr>
        <p:spPr>
          <a:xfrm>
            <a:off x="1228725" y="3186000"/>
            <a:ext cx="3762300" cy="11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 i="1"/>
            </a:lvl1pPr>
            <a:lvl2pPr lvl="1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lvl="3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>
            <a:spLocks noGrp="1"/>
          </p:cNvSpPr>
          <p:nvPr>
            <p:ph type="pic" idx="2"/>
          </p:nvPr>
        </p:nvSpPr>
        <p:spPr>
          <a:xfrm>
            <a:off x="6247210" y="0"/>
            <a:ext cx="2896800" cy="17145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17"/>
          <p:cNvSpPr>
            <a:spLocks noGrp="1"/>
          </p:cNvSpPr>
          <p:nvPr>
            <p:ph type="pic" idx="3"/>
          </p:nvPr>
        </p:nvSpPr>
        <p:spPr>
          <a:xfrm>
            <a:off x="6246900" y="1714500"/>
            <a:ext cx="2896800" cy="1714500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17"/>
          <p:cNvSpPr>
            <a:spLocks noGrp="1"/>
          </p:cNvSpPr>
          <p:nvPr>
            <p:ph type="pic" idx="4"/>
          </p:nvPr>
        </p:nvSpPr>
        <p:spPr>
          <a:xfrm>
            <a:off x="6246900" y="3429000"/>
            <a:ext cx="2896800" cy="1714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85" name="Google Shape;85;p17"/>
          <p:cNvGrpSpPr/>
          <p:nvPr/>
        </p:nvGrpSpPr>
        <p:grpSpPr>
          <a:xfrm>
            <a:off x="2550690" y="2276409"/>
            <a:ext cx="1111374" cy="616686"/>
            <a:chOff x="4987925" y="2840038"/>
            <a:chExt cx="2216100" cy="1229683"/>
          </a:xfrm>
        </p:grpSpPr>
        <p:sp>
          <p:nvSpPr>
            <p:cNvPr id="86" name="Google Shape;86;p17"/>
            <p:cNvSpPr/>
            <p:nvPr/>
          </p:nvSpPr>
          <p:spPr>
            <a:xfrm>
              <a:off x="4987925" y="2840038"/>
              <a:ext cx="2216100" cy="1177800"/>
            </a:xfrm>
            <a:prstGeom prst="rect">
              <a:avLst/>
            </a:prstGeom>
            <a:solidFill>
              <a:schemeClr val="dk2">
                <a:alpha val="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venir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7" name="Google Shape;87;p17"/>
            <p:cNvSpPr/>
            <p:nvPr/>
          </p:nvSpPr>
          <p:spPr>
            <a:xfrm>
              <a:off x="5750208" y="2992877"/>
              <a:ext cx="972600" cy="91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venir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8" name="Google Shape;88;p17"/>
            <p:cNvSpPr/>
            <p:nvPr/>
          </p:nvSpPr>
          <p:spPr>
            <a:xfrm flipH="1">
              <a:off x="5469193" y="2992877"/>
              <a:ext cx="972600" cy="91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venir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89" name="Google Shape;89;p17"/>
            <p:cNvGrpSpPr/>
            <p:nvPr/>
          </p:nvGrpSpPr>
          <p:grpSpPr>
            <a:xfrm>
              <a:off x="5614944" y="3117662"/>
              <a:ext cx="1009280" cy="464739"/>
              <a:chOff x="4432859" y="3200647"/>
              <a:chExt cx="1009280" cy="464739"/>
            </a:xfrm>
          </p:grpSpPr>
          <p:sp>
            <p:nvSpPr>
              <p:cNvPr id="90" name="Google Shape;90;p17"/>
              <p:cNvSpPr/>
              <p:nvPr/>
            </p:nvSpPr>
            <p:spPr>
              <a:xfrm rot="5400000">
                <a:off x="4977400" y="3200647"/>
                <a:ext cx="464739" cy="464739"/>
              </a:xfrm>
              <a:custGeom>
                <a:avLst/>
                <a:gdLst/>
                <a:ahLst/>
                <a:cxnLst/>
                <a:rect l="l" t="t" r="r" b="b"/>
                <a:pathLst>
                  <a:path w="464739" h="464739" extrusionOk="0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venir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91" name="Google Shape;91;p17"/>
              <p:cNvSpPr/>
              <p:nvPr/>
            </p:nvSpPr>
            <p:spPr>
              <a:xfrm rot="-5400000" flipH="1">
                <a:off x="4432859" y="3200647"/>
                <a:ext cx="464739" cy="464739"/>
              </a:xfrm>
              <a:custGeom>
                <a:avLst/>
                <a:gdLst/>
                <a:ahLst/>
                <a:cxnLst/>
                <a:rect l="l" t="t" r="r" b="b"/>
                <a:pathLst>
                  <a:path w="464739" h="464739" extrusionOk="0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venir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92" name="Google Shape;92;p17"/>
            <p:cNvGrpSpPr/>
            <p:nvPr/>
          </p:nvGrpSpPr>
          <p:grpSpPr>
            <a:xfrm>
              <a:off x="5341847" y="2840223"/>
              <a:ext cx="1493310" cy="1229498"/>
              <a:chOff x="4159762" y="2923208"/>
              <a:chExt cx="1493310" cy="1229498"/>
            </a:xfrm>
          </p:grpSpPr>
          <p:grpSp>
            <p:nvGrpSpPr>
              <p:cNvPr id="93" name="Google Shape;93;p17"/>
              <p:cNvGrpSpPr/>
              <p:nvPr/>
            </p:nvGrpSpPr>
            <p:grpSpPr>
              <a:xfrm rot="-8100000">
                <a:off x="4709524" y="2997371"/>
                <a:ext cx="657599" cy="1081173"/>
                <a:chOff x="4414751" y="2470620"/>
                <a:chExt cx="657606" cy="1081184"/>
              </a:xfrm>
            </p:grpSpPr>
            <p:sp>
              <p:nvSpPr>
                <p:cNvPr id="94" name="Google Shape;94;p17"/>
                <p:cNvSpPr/>
                <p:nvPr/>
              </p:nvSpPr>
              <p:spPr>
                <a:xfrm rot="-8100000">
                  <a:off x="4511055" y="2990502"/>
                  <a:ext cx="464997" cy="464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739" h="464739" extrusionOk="0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Avenir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cxnSp>
              <p:nvCxnSpPr>
                <p:cNvPr id="95" name="Google Shape;95;p17"/>
                <p:cNvCxnSpPr/>
                <p:nvPr/>
              </p:nvCxnSpPr>
              <p:spPr>
                <a:xfrm rot="10800000">
                  <a:off x="4742369" y="2470620"/>
                  <a:ext cx="0" cy="10800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96" name="Google Shape;96;p17"/>
              <p:cNvGrpSpPr/>
              <p:nvPr/>
            </p:nvGrpSpPr>
            <p:grpSpPr>
              <a:xfrm rot="8100000" flipH="1">
                <a:off x="4445712" y="2997371"/>
                <a:ext cx="657599" cy="1081173"/>
                <a:chOff x="4414751" y="2470620"/>
                <a:chExt cx="657606" cy="1081184"/>
              </a:xfrm>
            </p:grpSpPr>
            <p:sp>
              <p:nvSpPr>
                <p:cNvPr id="97" name="Google Shape;97;p17"/>
                <p:cNvSpPr/>
                <p:nvPr/>
              </p:nvSpPr>
              <p:spPr>
                <a:xfrm rot="-8100000">
                  <a:off x="4511055" y="2990502"/>
                  <a:ext cx="464997" cy="464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739" h="464739" extrusionOk="0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Avenir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cxnSp>
              <p:nvCxnSpPr>
                <p:cNvPr id="98" name="Google Shape;98;p17"/>
                <p:cNvCxnSpPr/>
                <p:nvPr/>
              </p:nvCxnSpPr>
              <p:spPr>
                <a:xfrm rot="10800000">
                  <a:off x="4742369" y="2470620"/>
                  <a:ext cx="0" cy="10800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661988" y="1831181"/>
            <a:ext cx="7820100" cy="26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2385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500"/>
              <a:buChar char="·"/>
              <a:defRPr/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812006" y="398861"/>
            <a:ext cx="75201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102" name="Google Shape;102;p18"/>
          <p:cNvCxnSpPr/>
          <p:nvPr/>
        </p:nvCxnSpPr>
        <p:spPr>
          <a:xfrm>
            <a:off x="4364737" y="1420374"/>
            <a:ext cx="405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3" name="Google Shape;103;p18"/>
          <p:cNvSpPr txBox="1">
            <a:spLocks noGrp="1"/>
          </p:cNvSpPr>
          <p:nvPr>
            <p:ph type="dt" idx="10"/>
          </p:nvPr>
        </p:nvSpPr>
        <p:spPr>
          <a:xfrm>
            <a:off x="406004" y="4801499"/>
            <a:ext cx="165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>
            <a:spLocks noGrp="1"/>
          </p:cNvSpPr>
          <p:nvPr>
            <p:ph type="pic" idx="2"/>
          </p:nvPr>
        </p:nvSpPr>
        <p:spPr>
          <a:xfrm>
            <a:off x="406003" y="407193"/>
            <a:ext cx="8332200" cy="43293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405750" y="414631"/>
            <a:ext cx="8332200" cy="2670000"/>
          </a:xfrm>
          <a:prstGeom prst="rect">
            <a:avLst/>
          </a:prstGeom>
          <a:gradFill>
            <a:gsLst>
              <a:gs pos="0">
                <a:srgbClr val="000000">
                  <a:alpha val="56862"/>
                </a:srgbClr>
              </a:gs>
              <a:gs pos="86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165850" tIns="0" rIns="1165850" bIns="685800" anchor="b" anchorCtr="0">
            <a:normAutofit/>
          </a:bodyPr>
          <a:lstStyle>
            <a:lvl1pPr lvl="0" algn="ctr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subTitle" idx="1"/>
          </p:nvPr>
        </p:nvSpPr>
        <p:spPr>
          <a:xfrm>
            <a:off x="405497" y="3084909"/>
            <a:ext cx="8332500" cy="1651500"/>
          </a:xfrm>
          <a:prstGeom prst="rect">
            <a:avLst/>
          </a:prstGeom>
          <a:gradFill>
            <a:gsLst>
              <a:gs pos="0">
                <a:srgbClr val="000000">
                  <a:alpha val="54901"/>
                </a:srgbClr>
              </a:gs>
              <a:gs pos="76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i="1">
                <a:solidFill>
                  <a:schemeClr val="lt1"/>
                </a:solidFill>
              </a:defRPr>
            </a:lvl1pPr>
            <a:lvl2pPr lvl="1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lvl="3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dt" idx="10"/>
          </p:nvPr>
        </p:nvSpPr>
        <p:spPr>
          <a:xfrm>
            <a:off x="406004" y="4801499"/>
            <a:ext cx="165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am">
  <p:cSld name="1_Team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808575" y="407003"/>
            <a:ext cx="7520100" cy="8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0" y="1689498"/>
            <a:ext cx="9144000" cy="345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6" name="Google Shape;116;p20"/>
          <p:cNvSpPr txBox="1">
            <a:spLocks noGrp="1"/>
          </p:cNvSpPr>
          <p:nvPr>
            <p:ph type="dt" idx="10"/>
          </p:nvPr>
        </p:nvSpPr>
        <p:spPr>
          <a:xfrm>
            <a:off x="406004" y="4801499"/>
            <a:ext cx="165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19" name="Google Shape;119;p20"/>
          <p:cNvSpPr>
            <a:spLocks noGrp="1"/>
          </p:cNvSpPr>
          <p:nvPr>
            <p:ph type="pic" idx="2"/>
          </p:nvPr>
        </p:nvSpPr>
        <p:spPr>
          <a:xfrm>
            <a:off x="602338" y="2315279"/>
            <a:ext cx="1433400" cy="1474500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20"/>
          <p:cNvSpPr>
            <a:spLocks noGrp="1"/>
          </p:cNvSpPr>
          <p:nvPr>
            <p:ph type="pic" idx="3"/>
          </p:nvPr>
        </p:nvSpPr>
        <p:spPr>
          <a:xfrm>
            <a:off x="2239173" y="2315279"/>
            <a:ext cx="1433400" cy="147450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20"/>
          <p:cNvSpPr>
            <a:spLocks noGrp="1"/>
          </p:cNvSpPr>
          <p:nvPr>
            <p:ph type="pic" idx="4"/>
          </p:nvPr>
        </p:nvSpPr>
        <p:spPr>
          <a:xfrm>
            <a:off x="3875333" y="2315279"/>
            <a:ext cx="1433400" cy="14745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0"/>
          <p:cNvSpPr>
            <a:spLocks noGrp="1"/>
          </p:cNvSpPr>
          <p:nvPr>
            <p:ph type="pic" idx="5"/>
          </p:nvPr>
        </p:nvSpPr>
        <p:spPr>
          <a:xfrm>
            <a:off x="7100520" y="2316256"/>
            <a:ext cx="1433400" cy="14745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20"/>
          <p:cNvSpPr txBox="1">
            <a:spLocks noGrp="1"/>
          </p:cNvSpPr>
          <p:nvPr>
            <p:ph type="body" idx="1"/>
          </p:nvPr>
        </p:nvSpPr>
        <p:spPr>
          <a:xfrm>
            <a:off x="753215" y="3888072"/>
            <a:ext cx="11316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cap="none">
                <a:solidFill>
                  <a:srgbClr val="E1B487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body" idx="6"/>
          </p:nvPr>
        </p:nvSpPr>
        <p:spPr>
          <a:xfrm>
            <a:off x="753215" y="4133798"/>
            <a:ext cx="11316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body" idx="7"/>
          </p:nvPr>
        </p:nvSpPr>
        <p:spPr>
          <a:xfrm>
            <a:off x="2390049" y="3888072"/>
            <a:ext cx="11316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cap="none">
                <a:solidFill>
                  <a:srgbClr val="E1B487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body" idx="8"/>
          </p:nvPr>
        </p:nvSpPr>
        <p:spPr>
          <a:xfrm>
            <a:off x="2390049" y="4133798"/>
            <a:ext cx="11316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body" idx="9"/>
          </p:nvPr>
        </p:nvSpPr>
        <p:spPr>
          <a:xfrm>
            <a:off x="4026209" y="3888072"/>
            <a:ext cx="11316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cap="none">
                <a:solidFill>
                  <a:srgbClr val="E1B487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body" idx="13"/>
          </p:nvPr>
        </p:nvSpPr>
        <p:spPr>
          <a:xfrm>
            <a:off x="4026209" y="4133798"/>
            <a:ext cx="11316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body" idx="14"/>
          </p:nvPr>
        </p:nvSpPr>
        <p:spPr>
          <a:xfrm>
            <a:off x="5662369" y="3888072"/>
            <a:ext cx="11316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cap="none">
                <a:solidFill>
                  <a:srgbClr val="E1B487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20"/>
          <p:cNvSpPr>
            <a:spLocks noGrp="1"/>
          </p:cNvSpPr>
          <p:nvPr>
            <p:ph type="pic" idx="15"/>
          </p:nvPr>
        </p:nvSpPr>
        <p:spPr>
          <a:xfrm>
            <a:off x="5511494" y="2315279"/>
            <a:ext cx="1433400" cy="1474500"/>
          </a:xfrm>
          <a:prstGeom prst="rect">
            <a:avLst/>
          </a:prstGeom>
          <a:noFill/>
          <a:ln>
            <a:noFill/>
          </a:ln>
        </p:spPr>
      </p:sp>
      <p:sp>
        <p:nvSpPr>
          <p:cNvPr id="131" name="Google Shape;131;p20"/>
          <p:cNvSpPr txBox="1">
            <a:spLocks noGrp="1"/>
          </p:cNvSpPr>
          <p:nvPr>
            <p:ph type="body" idx="16"/>
          </p:nvPr>
        </p:nvSpPr>
        <p:spPr>
          <a:xfrm>
            <a:off x="5662369" y="4133798"/>
            <a:ext cx="11316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20"/>
          <p:cNvSpPr/>
          <p:nvPr/>
        </p:nvSpPr>
        <p:spPr>
          <a:xfrm>
            <a:off x="810527" y="4349548"/>
            <a:ext cx="1129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body" idx="17"/>
          </p:nvPr>
        </p:nvSpPr>
        <p:spPr>
          <a:xfrm>
            <a:off x="7251396" y="3888072"/>
            <a:ext cx="11316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cap="none">
                <a:solidFill>
                  <a:srgbClr val="E1B487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body" idx="18"/>
          </p:nvPr>
        </p:nvSpPr>
        <p:spPr>
          <a:xfrm>
            <a:off x="7251396" y="4133798"/>
            <a:ext cx="11316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>
            <a:spLocks noGrp="1"/>
          </p:cNvSpPr>
          <p:nvPr>
            <p:ph type="body" idx="1"/>
          </p:nvPr>
        </p:nvSpPr>
        <p:spPr>
          <a:xfrm>
            <a:off x="498872" y="1828800"/>
            <a:ext cx="8139000" cy="29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2385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500"/>
              <a:buChar char="·"/>
              <a:defRPr/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title"/>
          </p:nvPr>
        </p:nvSpPr>
        <p:spPr>
          <a:xfrm>
            <a:off x="808575" y="407003"/>
            <a:ext cx="7520100" cy="8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/>
          <p:nvPr/>
        </p:nvSpPr>
        <p:spPr>
          <a:xfrm>
            <a:off x="0" y="1689498"/>
            <a:ext cx="9144000" cy="345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9" name="Google Shape;139;p21"/>
          <p:cNvSpPr txBox="1">
            <a:spLocks noGrp="1"/>
          </p:cNvSpPr>
          <p:nvPr>
            <p:ph type="dt" idx="10"/>
          </p:nvPr>
        </p:nvSpPr>
        <p:spPr>
          <a:xfrm>
            <a:off x="406004" y="4801499"/>
            <a:ext cx="165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2 Columns">
  <p:cSld name="Content 2 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>
            <a:spLocks noGrp="1"/>
          </p:cNvSpPr>
          <p:nvPr>
            <p:ph type="title"/>
          </p:nvPr>
        </p:nvSpPr>
        <p:spPr>
          <a:xfrm>
            <a:off x="812006" y="398861"/>
            <a:ext cx="7520100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144" name="Google Shape;144;p22"/>
          <p:cNvCxnSpPr/>
          <p:nvPr/>
        </p:nvCxnSpPr>
        <p:spPr>
          <a:xfrm>
            <a:off x="4364737" y="1260325"/>
            <a:ext cx="405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5" name="Google Shape;145;p22"/>
          <p:cNvSpPr txBox="1">
            <a:spLocks noGrp="1"/>
          </p:cNvSpPr>
          <p:nvPr>
            <p:ph type="body" idx="1"/>
          </p:nvPr>
        </p:nvSpPr>
        <p:spPr>
          <a:xfrm>
            <a:off x="1248595" y="1589408"/>
            <a:ext cx="32703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 b="1">
                <a:solidFill>
                  <a:srgbClr val="E1B4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body" idx="2"/>
          </p:nvPr>
        </p:nvSpPr>
        <p:spPr>
          <a:xfrm>
            <a:off x="1248332" y="2003720"/>
            <a:ext cx="3270600" cy="24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sz="14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body" idx="3"/>
          </p:nvPr>
        </p:nvSpPr>
        <p:spPr>
          <a:xfrm>
            <a:off x="4769737" y="1589408"/>
            <a:ext cx="32703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 b="1">
                <a:solidFill>
                  <a:srgbClr val="E1B4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4"/>
          </p:nvPr>
        </p:nvSpPr>
        <p:spPr>
          <a:xfrm>
            <a:off x="4769474" y="2003720"/>
            <a:ext cx="3270600" cy="24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sz="14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dt" idx="10"/>
          </p:nvPr>
        </p:nvSpPr>
        <p:spPr>
          <a:xfrm>
            <a:off x="406004" y="4801499"/>
            <a:ext cx="165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152" name="Google Shape;152;p22"/>
          <p:cNvGrpSpPr/>
          <p:nvPr/>
        </p:nvGrpSpPr>
        <p:grpSpPr>
          <a:xfrm rot="5400000">
            <a:off x="2304369" y="-1872103"/>
            <a:ext cx="4525803" cy="8707968"/>
            <a:chOff x="443748" y="446254"/>
            <a:chExt cx="3330000" cy="5760000"/>
          </a:xfrm>
        </p:grpSpPr>
        <p:sp>
          <p:nvSpPr>
            <p:cNvPr id="153" name="Google Shape;153;p22"/>
            <p:cNvSpPr/>
            <p:nvPr/>
          </p:nvSpPr>
          <p:spPr>
            <a:xfrm rot="10800000" flipH="1">
              <a:off x="443748" y="446254"/>
              <a:ext cx="3330000" cy="5760000"/>
            </a:xfrm>
            <a:custGeom>
              <a:avLst/>
              <a:gdLst/>
              <a:ahLst/>
              <a:cxnLst/>
              <a:rect l="l" t="t" r="r" b="b"/>
              <a:pathLst>
                <a:path w="6660000" h="5760000" extrusionOk="0">
                  <a:moveTo>
                    <a:pt x="6660000" y="5760000"/>
                  </a:moveTo>
                  <a:lnTo>
                    <a:pt x="0" y="5760000"/>
                  </a:ln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4" name="Google Shape;154;p22"/>
            <p:cNvSpPr/>
            <p:nvPr/>
          </p:nvSpPr>
          <p:spPr>
            <a:xfrm rot="10800000">
              <a:off x="443748" y="6206254"/>
              <a:ext cx="3330000" cy="0"/>
            </a:xfrm>
            <a:custGeom>
              <a:avLst/>
              <a:gdLst/>
              <a:ahLst/>
              <a:cxnLst/>
              <a:rect l="l" t="t" r="r" b="b"/>
              <a:pathLst>
                <a:path w="6660000" h="120000" extrusionOk="0">
                  <a:moveTo>
                    <a:pt x="6660000" y="0"/>
                  </a:moveTo>
                  <a:lnTo>
                    <a:pt x="0" y="0"/>
                  </a:lnTo>
                </a:path>
              </a:pathLst>
            </a:custGeom>
            <a:solidFill>
              <a:schemeClr val="lt2">
                <a:alpha val="80000"/>
              </a:schemeClr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5" name="Google Shape;155;p22"/>
            <p:cNvSpPr/>
            <p:nvPr/>
          </p:nvSpPr>
          <p:spPr>
            <a:xfrm>
              <a:off x="3773748" y="446254"/>
              <a:ext cx="0" cy="5760000"/>
            </a:xfrm>
            <a:custGeom>
              <a:avLst/>
              <a:gdLst/>
              <a:ahLst/>
              <a:cxnLst/>
              <a:rect l="l" t="t" r="r" b="b"/>
              <a:pathLst>
                <a:path w="120000" h="5760000" extrusionOk="0">
                  <a:moveTo>
                    <a:pt x="0" y="5760000"/>
                  </a:moveTo>
                  <a:lnTo>
                    <a:pt x="0" y="0"/>
                  </a:lnTo>
                </a:path>
              </a:pathLst>
            </a:custGeom>
            <a:solidFill>
              <a:schemeClr val="lt2">
                <a:alpha val="80000"/>
              </a:schemeClr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3 Columns">
  <p:cSld name="Content 3 Columns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812006" y="398861"/>
            <a:ext cx="7520100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158" name="Google Shape;158;p23"/>
          <p:cNvCxnSpPr/>
          <p:nvPr/>
        </p:nvCxnSpPr>
        <p:spPr>
          <a:xfrm>
            <a:off x="4364737" y="1260325"/>
            <a:ext cx="405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9" name="Google Shape;159;p23"/>
          <p:cNvSpPr txBox="1">
            <a:spLocks noGrp="1"/>
          </p:cNvSpPr>
          <p:nvPr>
            <p:ph type="body" idx="1"/>
          </p:nvPr>
        </p:nvSpPr>
        <p:spPr>
          <a:xfrm>
            <a:off x="751494" y="1584265"/>
            <a:ext cx="24774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 b="1">
                <a:solidFill>
                  <a:srgbClr val="E1B487"/>
                </a:solidFill>
              </a:defRPr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2"/>
          </p:nvPr>
        </p:nvSpPr>
        <p:spPr>
          <a:xfrm>
            <a:off x="751231" y="1998576"/>
            <a:ext cx="2477700" cy="24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sz="14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body" idx="3"/>
          </p:nvPr>
        </p:nvSpPr>
        <p:spPr>
          <a:xfrm>
            <a:off x="3340372" y="1584265"/>
            <a:ext cx="24774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 b="1">
                <a:solidFill>
                  <a:srgbClr val="E1B487"/>
                </a:solidFill>
              </a:defRPr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4"/>
          </p:nvPr>
        </p:nvSpPr>
        <p:spPr>
          <a:xfrm>
            <a:off x="3340109" y="1998576"/>
            <a:ext cx="2477700" cy="24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sz="14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body" idx="5"/>
          </p:nvPr>
        </p:nvSpPr>
        <p:spPr>
          <a:xfrm>
            <a:off x="5929448" y="1584265"/>
            <a:ext cx="24774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 b="1">
                <a:solidFill>
                  <a:srgbClr val="E1B487"/>
                </a:solidFill>
              </a:defRPr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body" idx="6"/>
          </p:nvPr>
        </p:nvSpPr>
        <p:spPr>
          <a:xfrm>
            <a:off x="5929249" y="1988290"/>
            <a:ext cx="2477700" cy="24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sz="14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dt" idx="10"/>
          </p:nvPr>
        </p:nvSpPr>
        <p:spPr>
          <a:xfrm>
            <a:off x="406004" y="4801499"/>
            <a:ext cx="165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3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168" name="Google Shape;168;p23"/>
          <p:cNvGrpSpPr/>
          <p:nvPr/>
        </p:nvGrpSpPr>
        <p:grpSpPr>
          <a:xfrm rot="5400000">
            <a:off x="2304369" y="-1872103"/>
            <a:ext cx="4525803" cy="8707968"/>
            <a:chOff x="443748" y="446254"/>
            <a:chExt cx="3330000" cy="5760000"/>
          </a:xfrm>
        </p:grpSpPr>
        <p:sp>
          <p:nvSpPr>
            <p:cNvPr id="169" name="Google Shape;169;p23"/>
            <p:cNvSpPr/>
            <p:nvPr/>
          </p:nvSpPr>
          <p:spPr>
            <a:xfrm rot="10800000" flipH="1">
              <a:off x="443748" y="446254"/>
              <a:ext cx="3330000" cy="5760000"/>
            </a:xfrm>
            <a:custGeom>
              <a:avLst/>
              <a:gdLst/>
              <a:ahLst/>
              <a:cxnLst/>
              <a:rect l="l" t="t" r="r" b="b"/>
              <a:pathLst>
                <a:path w="6660000" h="5760000" extrusionOk="0">
                  <a:moveTo>
                    <a:pt x="6660000" y="5760000"/>
                  </a:moveTo>
                  <a:lnTo>
                    <a:pt x="0" y="5760000"/>
                  </a:ln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0" name="Google Shape;170;p23"/>
            <p:cNvSpPr/>
            <p:nvPr/>
          </p:nvSpPr>
          <p:spPr>
            <a:xfrm rot="10800000">
              <a:off x="443748" y="6206254"/>
              <a:ext cx="3330000" cy="0"/>
            </a:xfrm>
            <a:custGeom>
              <a:avLst/>
              <a:gdLst/>
              <a:ahLst/>
              <a:cxnLst/>
              <a:rect l="l" t="t" r="r" b="b"/>
              <a:pathLst>
                <a:path w="6660000" h="120000" extrusionOk="0">
                  <a:moveTo>
                    <a:pt x="6660000" y="0"/>
                  </a:moveTo>
                  <a:lnTo>
                    <a:pt x="0" y="0"/>
                  </a:lnTo>
                </a:path>
              </a:pathLst>
            </a:custGeom>
            <a:solidFill>
              <a:schemeClr val="lt2">
                <a:alpha val="80000"/>
              </a:schemeClr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1" name="Google Shape;171;p23"/>
            <p:cNvSpPr/>
            <p:nvPr/>
          </p:nvSpPr>
          <p:spPr>
            <a:xfrm>
              <a:off x="3773748" y="446254"/>
              <a:ext cx="0" cy="5760000"/>
            </a:xfrm>
            <a:custGeom>
              <a:avLst/>
              <a:gdLst/>
              <a:ahLst/>
              <a:cxnLst/>
              <a:rect l="l" t="t" r="r" b="b"/>
              <a:pathLst>
                <a:path w="120000" h="5760000" extrusionOk="0">
                  <a:moveTo>
                    <a:pt x="0" y="5760000"/>
                  </a:moveTo>
                  <a:lnTo>
                    <a:pt x="0" y="0"/>
                  </a:lnTo>
                </a:path>
              </a:pathLst>
            </a:custGeom>
            <a:solidFill>
              <a:schemeClr val="lt2">
                <a:alpha val="80000"/>
              </a:schemeClr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>
  <p:cSld name="Summary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>
            <a:spLocks noGrp="1"/>
          </p:cNvSpPr>
          <p:nvPr>
            <p:ph type="title"/>
          </p:nvPr>
        </p:nvSpPr>
        <p:spPr>
          <a:xfrm>
            <a:off x="810000" y="405000"/>
            <a:ext cx="2509500" cy="17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174" name="Google Shape;174;p24"/>
          <p:cNvCxnSpPr/>
          <p:nvPr/>
        </p:nvCxnSpPr>
        <p:spPr>
          <a:xfrm rot="5400000">
            <a:off x="3536063" y="1268705"/>
            <a:ext cx="405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" name="Google Shape;175;p24"/>
          <p:cNvSpPr txBox="1">
            <a:spLocks noGrp="1"/>
          </p:cNvSpPr>
          <p:nvPr>
            <p:ph type="body" idx="1"/>
          </p:nvPr>
        </p:nvSpPr>
        <p:spPr>
          <a:xfrm>
            <a:off x="4157664" y="405000"/>
            <a:ext cx="4580700" cy="17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/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24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7" name="Google Shape;177;p24"/>
          <p:cNvSpPr>
            <a:spLocks noGrp="1"/>
          </p:cNvSpPr>
          <p:nvPr>
            <p:ph type="pic" idx="2"/>
          </p:nvPr>
        </p:nvSpPr>
        <p:spPr>
          <a:xfrm>
            <a:off x="406004" y="3008710"/>
            <a:ext cx="1933500" cy="172770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4"/>
          <p:cNvSpPr>
            <a:spLocks noGrp="1"/>
          </p:cNvSpPr>
          <p:nvPr>
            <p:ph type="pic" idx="3"/>
          </p:nvPr>
        </p:nvSpPr>
        <p:spPr>
          <a:xfrm>
            <a:off x="2538647" y="3008498"/>
            <a:ext cx="1933500" cy="17277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4"/>
          <p:cNvSpPr>
            <a:spLocks noGrp="1"/>
          </p:cNvSpPr>
          <p:nvPr>
            <p:ph type="pic" idx="4"/>
          </p:nvPr>
        </p:nvSpPr>
        <p:spPr>
          <a:xfrm>
            <a:off x="4671665" y="3008498"/>
            <a:ext cx="1933500" cy="17277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4"/>
          <p:cNvSpPr>
            <a:spLocks noGrp="1"/>
          </p:cNvSpPr>
          <p:nvPr>
            <p:ph type="pic" idx="5"/>
          </p:nvPr>
        </p:nvSpPr>
        <p:spPr>
          <a:xfrm>
            <a:off x="6804684" y="3008498"/>
            <a:ext cx="1933500" cy="17277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4"/>
          <p:cNvSpPr txBox="1">
            <a:spLocks noGrp="1"/>
          </p:cNvSpPr>
          <p:nvPr>
            <p:ph type="dt" idx="10"/>
          </p:nvPr>
        </p:nvSpPr>
        <p:spPr>
          <a:xfrm>
            <a:off x="406004" y="4801499"/>
            <a:ext cx="165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>
  <p:cSld name="Closing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>
            <a:spLocks noGrp="1"/>
          </p:cNvSpPr>
          <p:nvPr>
            <p:ph type="ctrTitle"/>
          </p:nvPr>
        </p:nvSpPr>
        <p:spPr>
          <a:xfrm>
            <a:off x="2902745" y="816769"/>
            <a:ext cx="3338400" cy="11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5"/>
          <p:cNvSpPr txBox="1">
            <a:spLocks noGrp="1"/>
          </p:cNvSpPr>
          <p:nvPr>
            <p:ph type="subTitle" idx="1"/>
          </p:nvPr>
        </p:nvSpPr>
        <p:spPr>
          <a:xfrm>
            <a:off x="2902745" y="3186000"/>
            <a:ext cx="3338400" cy="11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i="1"/>
            </a:lvl1pPr>
            <a:lvl2pPr lvl="1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lvl="3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25"/>
          <p:cNvSpPr>
            <a:spLocks noGrp="1"/>
          </p:cNvSpPr>
          <p:nvPr>
            <p:ph type="pic" idx="2"/>
          </p:nvPr>
        </p:nvSpPr>
        <p:spPr>
          <a:xfrm>
            <a:off x="404813" y="404813"/>
            <a:ext cx="2076300" cy="43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5"/>
          <p:cNvSpPr>
            <a:spLocks noGrp="1"/>
          </p:cNvSpPr>
          <p:nvPr>
            <p:ph type="pic" idx="3"/>
          </p:nvPr>
        </p:nvSpPr>
        <p:spPr>
          <a:xfrm>
            <a:off x="6662550" y="405000"/>
            <a:ext cx="2076300" cy="43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5"/>
          <p:cNvSpPr txBox="1">
            <a:spLocks noGrp="1"/>
          </p:cNvSpPr>
          <p:nvPr>
            <p:ph type="dt" idx="10"/>
          </p:nvPr>
        </p:nvSpPr>
        <p:spPr>
          <a:xfrm>
            <a:off x="406004" y="4801499"/>
            <a:ext cx="165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5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5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192" name="Google Shape;192;p25"/>
          <p:cNvGrpSpPr/>
          <p:nvPr/>
        </p:nvGrpSpPr>
        <p:grpSpPr>
          <a:xfrm>
            <a:off x="4016249" y="2282564"/>
            <a:ext cx="1111374" cy="616686"/>
            <a:chOff x="4987925" y="2840038"/>
            <a:chExt cx="2216100" cy="1229683"/>
          </a:xfrm>
        </p:grpSpPr>
        <p:sp>
          <p:nvSpPr>
            <p:cNvPr id="193" name="Google Shape;193;p25"/>
            <p:cNvSpPr/>
            <p:nvPr/>
          </p:nvSpPr>
          <p:spPr>
            <a:xfrm>
              <a:off x="4987925" y="2840038"/>
              <a:ext cx="2216100" cy="1177800"/>
            </a:xfrm>
            <a:prstGeom prst="rect">
              <a:avLst/>
            </a:prstGeom>
            <a:solidFill>
              <a:schemeClr val="dk2">
                <a:alpha val="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venir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4" name="Google Shape;194;p25"/>
            <p:cNvSpPr/>
            <p:nvPr/>
          </p:nvSpPr>
          <p:spPr>
            <a:xfrm>
              <a:off x="5750208" y="2992877"/>
              <a:ext cx="972600" cy="91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venir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5" name="Google Shape;195;p25"/>
            <p:cNvSpPr/>
            <p:nvPr/>
          </p:nvSpPr>
          <p:spPr>
            <a:xfrm flipH="1">
              <a:off x="5469193" y="2992877"/>
              <a:ext cx="972600" cy="91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venir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196" name="Google Shape;196;p25"/>
            <p:cNvGrpSpPr/>
            <p:nvPr/>
          </p:nvGrpSpPr>
          <p:grpSpPr>
            <a:xfrm>
              <a:off x="5614944" y="3117662"/>
              <a:ext cx="1009280" cy="464739"/>
              <a:chOff x="4432859" y="3200647"/>
              <a:chExt cx="1009280" cy="464739"/>
            </a:xfrm>
          </p:grpSpPr>
          <p:sp>
            <p:nvSpPr>
              <p:cNvPr id="197" name="Google Shape;197;p25"/>
              <p:cNvSpPr/>
              <p:nvPr/>
            </p:nvSpPr>
            <p:spPr>
              <a:xfrm rot="5400000">
                <a:off x="4977400" y="3200647"/>
                <a:ext cx="464739" cy="464739"/>
              </a:xfrm>
              <a:custGeom>
                <a:avLst/>
                <a:gdLst/>
                <a:ahLst/>
                <a:cxnLst/>
                <a:rect l="l" t="t" r="r" b="b"/>
                <a:pathLst>
                  <a:path w="464739" h="464739" extrusionOk="0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venir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98" name="Google Shape;198;p25"/>
              <p:cNvSpPr/>
              <p:nvPr/>
            </p:nvSpPr>
            <p:spPr>
              <a:xfrm rot="-5400000" flipH="1">
                <a:off x="4432859" y="3200647"/>
                <a:ext cx="464739" cy="464739"/>
              </a:xfrm>
              <a:custGeom>
                <a:avLst/>
                <a:gdLst/>
                <a:ahLst/>
                <a:cxnLst/>
                <a:rect l="l" t="t" r="r" b="b"/>
                <a:pathLst>
                  <a:path w="464739" h="464739" extrusionOk="0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venir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199" name="Google Shape;199;p25"/>
            <p:cNvGrpSpPr/>
            <p:nvPr/>
          </p:nvGrpSpPr>
          <p:grpSpPr>
            <a:xfrm>
              <a:off x="5341847" y="2840223"/>
              <a:ext cx="1493310" cy="1229498"/>
              <a:chOff x="4159762" y="2923208"/>
              <a:chExt cx="1493310" cy="1229498"/>
            </a:xfrm>
          </p:grpSpPr>
          <p:grpSp>
            <p:nvGrpSpPr>
              <p:cNvPr id="200" name="Google Shape;200;p25"/>
              <p:cNvGrpSpPr/>
              <p:nvPr/>
            </p:nvGrpSpPr>
            <p:grpSpPr>
              <a:xfrm rot="-8100000">
                <a:off x="4709524" y="2997371"/>
                <a:ext cx="657599" cy="1081173"/>
                <a:chOff x="4414751" y="2470620"/>
                <a:chExt cx="657606" cy="1081184"/>
              </a:xfrm>
            </p:grpSpPr>
            <p:sp>
              <p:nvSpPr>
                <p:cNvPr id="201" name="Google Shape;201;p25"/>
                <p:cNvSpPr/>
                <p:nvPr/>
              </p:nvSpPr>
              <p:spPr>
                <a:xfrm rot="-8100000">
                  <a:off x="4511055" y="2990502"/>
                  <a:ext cx="464997" cy="464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739" h="464739" extrusionOk="0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Avenir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cxnSp>
              <p:nvCxnSpPr>
                <p:cNvPr id="202" name="Google Shape;202;p25"/>
                <p:cNvCxnSpPr/>
                <p:nvPr/>
              </p:nvCxnSpPr>
              <p:spPr>
                <a:xfrm rot="10800000">
                  <a:off x="4742369" y="2470620"/>
                  <a:ext cx="0" cy="10800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03" name="Google Shape;203;p25"/>
              <p:cNvGrpSpPr/>
              <p:nvPr/>
            </p:nvGrpSpPr>
            <p:grpSpPr>
              <a:xfrm rot="8100000" flipH="1">
                <a:off x="4445712" y="2997371"/>
                <a:ext cx="657599" cy="1081173"/>
                <a:chOff x="4414751" y="2470620"/>
                <a:chExt cx="657606" cy="1081184"/>
              </a:xfrm>
            </p:grpSpPr>
            <p:sp>
              <p:nvSpPr>
                <p:cNvPr id="204" name="Google Shape;204;p25"/>
                <p:cNvSpPr/>
                <p:nvPr/>
              </p:nvSpPr>
              <p:spPr>
                <a:xfrm rot="-8100000">
                  <a:off x="4511055" y="2990502"/>
                  <a:ext cx="464997" cy="464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739" h="464739" extrusionOk="0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Avenir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cxnSp>
              <p:nvCxnSpPr>
                <p:cNvPr id="205" name="Google Shape;205;p25"/>
                <p:cNvCxnSpPr/>
                <p:nvPr/>
              </p:nvCxnSpPr>
              <p:spPr>
                <a:xfrm rot="10800000">
                  <a:off x="4742369" y="2470620"/>
                  <a:ext cx="0" cy="10800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>
            <a:spLocks noGrp="1"/>
          </p:cNvSpPr>
          <p:nvPr>
            <p:ph type="title"/>
          </p:nvPr>
        </p:nvSpPr>
        <p:spPr>
          <a:xfrm>
            <a:off x="812006" y="398861"/>
            <a:ext cx="75201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208" name="Google Shape;208;p26"/>
          <p:cNvCxnSpPr/>
          <p:nvPr/>
        </p:nvCxnSpPr>
        <p:spPr>
          <a:xfrm>
            <a:off x="4364737" y="1420374"/>
            <a:ext cx="405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9" name="Google Shape;209;p26"/>
          <p:cNvSpPr txBox="1">
            <a:spLocks noGrp="1"/>
          </p:cNvSpPr>
          <p:nvPr>
            <p:ph type="dt" idx="10"/>
          </p:nvPr>
        </p:nvSpPr>
        <p:spPr>
          <a:xfrm>
            <a:off x="406004" y="4801499"/>
            <a:ext cx="165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6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6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12" name="Google Shape;212;p26"/>
          <p:cNvSpPr txBox="1">
            <a:spLocks noGrp="1"/>
          </p:cNvSpPr>
          <p:nvPr>
            <p:ph type="body" idx="1"/>
          </p:nvPr>
        </p:nvSpPr>
        <p:spPr>
          <a:xfrm>
            <a:off x="633413" y="1739503"/>
            <a:ext cx="7877100" cy="27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2385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500"/>
              <a:buChar char="·"/>
              <a:defRPr/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">
  <p:cSld name="Team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>
            <a:spLocks noGrp="1"/>
          </p:cNvSpPr>
          <p:nvPr>
            <p:ph type="title"/>
          </p:nvPr>
        </p:nvSpPr>
        <p:spPr>
          <a:xfrm>
            <a:off x="808575" y="407003"/>
            <a:ext cx="7520100" cy="8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7"/>
          <p:cNvSpPr/>
          <p:nvPr/>
        </p:nvSpPr>
        <p:spPr>
          <a:xfrm>
            <a:off x="0" y="1689498"/>
            <a:ext cx="9144000" cy="345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6" name="Google Shape;216;p27"/>
          <p:cNvSpPr txBox="1">
            <a:spLocks noGrp="1"/>
          </p:cNvSpPr>
          <p:nvPr>
            <p:ph type="dt" idx="10"/>
          </p:nvPr>
        </p:nvSpPr>
        <p:spPr>
          <a:xfrm>
            <a:off x="406004" y="4801499"/>
            <a:ext cx="165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7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7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19" name="Google Shape;219;p27"/>
          <p:cNvSpPr txBox="1">
            <a:spLocks noGrp="1"/>
          </p:cNvSpPr>
          <p:nvPr>
            <p:ph type="body" idx="1"/>
          </p:nvPr>
        </p:nvSpPr>
        <p:spPr>
          <a:xfrm>
            <a:off x="607219" y="1921452"/>
            <a:ext cx="79224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2385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500"/>
              <a:buChar char="·"/>
              <a:defRPr/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23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00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809625" y="758429"/>
            <a:ext cx="75201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  <a:defRPr sz="21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809625" y="1343025"/>
            <a:ext cx="7520100" cy="29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2385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EF8B67"/>
              </a:buClr>
              <a:buSzPts val="1500"/>
              <a:buFont typeface="Noto Sans Symbols"/>
              <a:buChar char="·"/>
              <a:defRPr sz="1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rgbClr val="EF8B67"/>
              </a:buClr>
              <a:buSzPts val="1500"/>
              <a:buFont typeface="Avenir"/>
              <a:buNone/>
              <a:defRPr sz="1500" b="0" i="1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2385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rgbClr val="EF8B67"/>
              </a:buClr>
              <a:buSzPts val="1500"/>
              <a:buFont typeface="Noto Sans Symbols"/>
              <a:buChar char="·"/>
              <a:defRPr sz="1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rgbClr val="EF8B67"/>
              </a:buClr>
              <a:buSzPts val="1500"/>
              <a:buFont typeface="Avenir"/>
              <a:buNone/>
              <a:defRPr sz="1500" b="0" i="1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2385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rgbClr val="EF8B67"/>
              </a:buClr>
              <a:buSzPts val="1500"/>
              <a:buFont typeface="Noto Sans Symbols"/>
              <a:buChar char="·"/>
              <a:defRPr sz="1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406004" y="4801499"/>
            <a:ext cx="165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64">
          <p15:clr>
            <a:srgbClr val="5ACBF0"/>
          </p15:clr>
        </p15:guide>
        <p15:guide id="2" pos="1298">
          <p15:clr>
            <a:srgbClr val="5ACBF0"/>
          </p15:clr>
        </p15:guide>
        <p15:guide id="3" pos="2355">
          <p15:clr>
            <a:srgbClr val="5ACBF0"/>
          </p15:clr>
        </p15:guide>
        <p15:guide id="4" pos="2616">
          <p15:clr>
            <a:srgbClr val="5ACBF0"/>
          </p15:clr>
        </p15:guide>
        <p15:guide id="5" pos="2091">
          <p15:clr>
            <a:srgbClr val="5ACBF0"/>
          </p15:clr>
        </p15:guide>
        <p15:guide id="6" pos="1825">
          <p15:clr>
            <a:srgbClr val="5ACBF0"/>
          </p15:clr>
        </p15:guide>
        <p15:guide id="7" pos="1563">
          <p15:clr>
            <a:srgbClr val="5ACBF0"/>
          </p15:clr>
        </p15:guide>
        <p15:guide id="8" pos="256">
          <p15:clr>
            <a:srgbClr val="F26B43"/>
          </p15:clr>
        </p15:guide>
        <p15:guide id="9" pos="1038">
          <p15:clr>
            <a:srgbClr val="5ACBF0"/>
          </p15:clr>
        </p15:guide>
        <p15:guide id="10" pos="774">
          <p15:clr>
            <a:srgbClr val="5ACBF0"/>
          </p15:clr>
        </p15:guide>
        <p15:guide id="11" pos="510">
          <p15:clr>
            <a:srgbClr val="FDE53C"/>
          </p15:clr>
        </p15:guide>
        <p15:guide id="12" pos="3144">
          <p15:clr>
            <a:srgbClr val="5ACBF0"/>
          </p15:clr>
        </p15:guide>
        <p15:guide id="13" pos="3407">
          <p15:clr>
            <a:srgbClr val="5ACBF0"/>
          </p15:clr>
        </p15:guide>
        <p15:guide id="14" pos="3669">
          <p15:clr>
            <a:srgbClr val="5ACBF0"/>
          </p15:clr>
        </p15:guide>
        <p15:guide id="15" pos="3933">
          <p15:clr>
            <a:srgbClr val="5ACBF0"/>
          </p15:clr>
        </p15:guide>
        <p15:guide id="16" pos="4197">
          <p15:clr>
            <a:srgbClr val="5ACBF0"/>
          </p15:clr>
        </p15:guide>
        <p15:guide id="17" pos="4461">
          <p15:clr>
            <a:srgbClr val="5ACBF0"/>
          </p15:clr>
        </p15:guide>
        <p15:guide id="18" pos="4722">
          <p15:clr>
            <a:srgbClr val="5ACBF0"/>
          </p15:clr>
        </p15:guide>
        <p15:guide id="19" pos="4986">
          <p15:clr>
            <a:srgbClr val="5ACBF0"/>
          </p15:clr>
        </p15:guide>
        <p15:guide id="20" pos="5247">
          <p15:clr>
            <a:srgbClr val="FDE53C"/>
          </p15:clr>
        </p15:guide>
        <p15:guide id="21" orient="horz" pos="251">
          <p15:clr>
            <a:srgbClr val="F26B43"/>
          </p15:clr>
        </p15:guide>
        <p15:guide id="22" orient="horz" pos="510">
          <p15:clr>
            <a:srgbClr val="FDE53C"/>
          </p15:clr>
        </p15:guide>
        <p15:guide id="23" orient="horz" pos="787">
          <p15:clr>
            <a:srgbClr val="5ACBF0"/>
          </p15:clr>
        </p15:guide>
        <p15:guide id="24" orient="horz" pos="1343">
          <p15:clr>
            <a:srgbClr val="5ACBF0"/>
          </p15:clr>
        </p15:guide>
        <p15:guide id="25" orient="horz" pos="1897">
          <p15:clr>
            <a:srgbClr val="5ACBF0"/>
          </p15:clr>
        </p15:guide>
        <p15:guide id="26" orient="horz" pos="2174">
          <p15:clr>
            <a:srgbClr val="5ACBF0"/>
          </p15:clr>
        </p15:guide>
        <p15:guide id="27" orient="horz" pos="2451">
          <p15:clr>
            <a:srgbClr val="5ACBF0"/>
          </p15:clr>
        </p15:guide>
        <p15:guide id="28" orient="horz" pos="2725">
          <p15:clr>
            <a:srgbClr val="FDE53C"/>
          </p15:clr>
        </p15:guide>
        <p15:guide id="29" orient="horz" pos="2984">
          <p15:clr>
            <a:srgbClr val="F26B43"/>
          </p15:clr>
        </p15:guide>
        <p15:guide id="30" orient="horz" pos="1620">
          <p15:clr>
            <a:srgbClr val="FDE53C"/>
          </p15:clr>
        </p15:guide>
        <p15:guide id="31" pos="5505">
          <p15:clr>
            <a:srgbClr val="F26B43"/>
          </p15:clr>
        </p15:guide>
        <p15:guide id="32" pos="2880">
          <p15:clr>
            <a:srgbClr val="FDE53C"/>
          </p15:clr>
        </p15:guide>
        <p15:guide id="33" orient="horz" pos="478">
          <p15:clr>
            <a:srgbClr val="C35EA4"/>
          </p15:clr>
        </p15:guide>
        <p15:guide id="34" orient="horz" pos="846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2dilution2.github.io/Personal_project_1/index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8"/>
          <p:cNvPicPr preferRelativeResize="0"/>
          <p:nvPr/>
        </p:nvPicPr>
        <p:blipFill rotWithShape="1">
          <a:blip r:embed="rId3">
            <a:alphaModFix/>
          </a:blip>
          <a:srcRect t="-5280" b="8559"/>
          <a:stretch/>
        </p:blipFill>
        <p:spPr>
          <a:xfrm>
            <a:off x="410000" y="148500"/>
            <a:ext cx="4995001" cy="45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8"/>
          <p:cNvSpPr txBox="1">
            <a:spLocks noGrp="1"/>
          </p:cNvSpPr>
          <p:nvPr>
            <p:ph type="ctrTitle"/>
          </p:nvPr>
        </p:nvSpPr>
        <p:spPr>
          <a:xfrm>
            <a:off x="5824538" y="809625"/>
            <a:ext cx="2913721" cy="16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Acoustic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6" name="Google Shape;226;p28"/>
          <p:cNvSpPr txBox="1">
            <a:spLocks noGrp="1"/>
          </p:cNvSpPr>
          <p:nvPr>
            <p:ph type="subTitle" idx="1"/>
          </p:nvPr>
        </p:nvSpPr>
        <p:spPr>
          <a:xfrm>
            <a:off x="5824538" y="3084910"/>
            <a:ext cx="2913721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altLang="en-US" b="1" dirty="0">
                <a:latin typeface="Nanum Myeongjo"/>
                <a:ea typeface="Nanum Myeongjo"/>
                <a:cs typeface="Nanum Myeongjo"/>
                <a:sym typeface="Nanum Myeongjo"/>
              </a:rPr>
              <a:t>정승현</a:t>
            </a:r>
            <a:endParaRPr b="1" dirty="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27" name="Google Shape;227;p28"/>
          <p:cNvSpPr/>
          <p:nvPr/>
        </p:nvSpPr>
        <p:spPr>
          <a:xfrm rot="10800000" flipH="1">
            <a:off x="332811" y="332399"/>
            <a:ext cx="4995000" cy="4320000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7"/>
          <p:cNvSpPr/>
          <p:nvPr/>
        </p:nvSpPr>
        <p:spPr>
          <a:xfrm>
            <a:off x="467225" y="230075"/>
            <a:ext cx="4861500" cy="853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11" name="Google Shape;311;p37"/>
          <p:cNvSpPr/>
          <p:nvPr/>
        </p:nvSpPr>
        <p:spPr>
          <a:xfrm>
            <a:off x="467225" y="1083575"/>
            <a:ext cx="4861500" cy="36027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12" name="Google Shape;312;p37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10</a:t>
            </a:fld>
            <a:endParaRPr/>
          </a:p>
        </p:txBody>
      </p:sp>
      <p:sp>
        <p:nvSpPr>
          <p:cNvPr id="313" name="Google Shape;313;p37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Acoustic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4" name="Google Shape;314;p37"/>
          <p:cNvSpPr txBox="1">
            <a:spLocks noGrp="1"/>
          </p:cNvSpPr>
          <p:nvPr>
            <p:ph type="ctrTitle" idx="4294967295"/>
          </p:nvPr>
        </p:nvSpPr>
        <p:spPr>
          <a:xfrm>
            <a:off x="6662675" y="343250"/>
            <a:ext cx="14397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홈화면 구조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15" name="Google Shape;315;p37"/>
          <p:cNvSpPr/>
          <p:nvPr/>
        </p:nvSpPr>
        <p:spPr>
          <a:xfrm>
            <a:off x="519713" y="637175"/>
            <a:ext cx="873600" cy="35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Acoustic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16" name="Google Shape;316;p37"/>
          <p:cNvSpPr/>
          <p:nvPr/>
        </p:nvSpPr>
        <p:spPr>
          <a:xfrm>
            <a:off x="2148887" y="637175"/>
            <a:ext cx="3127500" cy="35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anum Myeongjo"/>
                <a:ea typeface="Nanum Myeongjo"/>
                <a:cs typeface="Nanum Myeongjo"/>
                <a:sym typeface="Nanum Myeongjo"/>
              </a:rPr>
              <a:t>new arrival    acoustic    classic    electric    accessary</a:t>
            </a:r>
            <a:endParaRPr sz="1000"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17" name="Google Shape;317;p37"/>
          <p:cNvSpPr/>
          <p:nvPr/>
        </p:nvSpPr>
        <p:spPr>
          <a:xfrm>
            <a:off x="3503226" y="394625"/>
            <a:ext cx="1773000" cy="22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anum Myeongjo"/>
                <a:ea typeface="Nanum Myeongjo"/>
                <a:cs typeface="Nanum Myeongjo"/>
                <a:sym typeface="Nanum Myeongjo"/>
              </a:rPr>
              <a:t>log in   join   wishlist   cart</a:t>
            </a:r>
            <a:endParaRPr sz="1000"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18" name="Google Shape;318;p37"/>
          <p:cNvSpPr/>
          <p:nvPr/>
        </p:nvSpPr>
        <p:spPr>
          <a:xfrm>
            <a:off x="519725" y="1161100"/>
            <a:ext cx="4756500" cy="1707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banner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19" name="Google Shape;319;p37"/>
          <p:cNvSpPr/>
          <p:nvPr/>
        </p:nvSpPr>
        <p:spPr>
          <a:xfrm>
            <a:off x="519725" y="3035625"/>
            <a:ext cx="2286000" cy="152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banner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20" name="Google Shape;320;p37"/>
          <p:cNvSpPr/>
          <p:nvPr/>
        </p:nvSpPr>
        <p:spPr>
          <a:xfrm>
            <a:off x="2975200" y="3035625"/>
            <a:ext cx="2286000" cy="152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banner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21" name="Google Shape;321;p37"/>
          <p:cNvSpPr txBox="1"/>
          <p:nvPr/>
        </p:nvSpPr>
        <p:spPr>
          <a:xfrm>
            <a:off x="5492350" y="445325"/>
            <a:ext cx="78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Header</a:t>
            </a:r>
            <a:endParaRPr b="1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22" name="Google Shape;322;p37"/>
          <p:cNvSpPr/>
          <p:nvPr/>
        </p:nvSpPr>
        <p:spPr>
          <a:xfrm>
            <a:off x="5492350" y="2452900"/>
            <a:ext cx="7866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Body</a:t>
            </a: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23" name="Google Shape;323;p37"/>
          <p:cNvSpPr txBox="1"/>
          <p:nvPr/>
        </p:nvSpPr>
        <p:spPr>
          <a:xfrm>
            <a:off x="6083100" y="1161100"/>
            <a:ext cx="2723100" cy="769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Body :</a:t>
            </a:r>
            <a:endParaRPr sz="1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- 맨 윗 배너 3개 이미지 자동 전환</a:t>
            </a:r>
            <a:endParaRPr/>
          </a:p>
        </p:txBody>
      </p:sp>
      <p:pic>
        <p:nvPicPr>
          <p:cNvPr id="324" name="Google Shape;3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0775" y="2070625"/>
            <a:ext cx="2747739" cy="162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8"/>
          <p:cNvSpPr/>
          <p:nvPr/>
        </p:nvSpPr>
        <p:spPr>
          <a:xfrm>
            <a:off x="429625" y="230075"/>
            <a:ext cx="4861500" cy="36027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30" name="Google Shape;330;p38"/>
          <p:cNvSpPr/>
          <p:nvPr/>
        </p:nvSpPr>
        <p:spPr>
          <a:xfrm>
            <a:off x="429625" y="3832800"/>
            <a:ext cx="4861500" cy="853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31" name="Google Shape;331;p38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11</a:t>
            </a:fld>
            <a:endParaRPr/>
          </a:p>
        </p:txBody>
      </p:sp>
      <p:sp>
        <p:nvSpPr>
          <p:cNvPr id="332" name="Google Shape;332;p38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Acoustic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3" name="Google Shape;333;p38"/>
          <p:cNvSpPr txBox="1">
            <a:spLocks noGrp="1"/>
          </p:cNvSpPr>
          <p:nvPr>
            <p:ph type="ctrTitle" idx="4294967295"/>
          </p:nvPr>
        </p:nvSpPr>
        <p:spPr>
          <a:xfrm>
            <a:off x="6662675" y="343250"/>
            <a:ext cx="14397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홈화면 구조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34" name="Google Shape;334;p38"/>
          <p:cNvSpPr/>
          <p:nvPr/>
        </p:nvSpPr>
        <p:spPr>
          <a:xfrm>
            <a:off x="480775" y="593775"/>
            <a:ext cx="1359900" cy="2161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best seller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35" name="Google Shape;335;p38"/>
          <p:cNvSpPr/>
          <p:nvPr/>
        </p:nvSpPr>
        <p:spPr>
          <a:xfrm>
            <a:off x="480763" y="3978225"/>
            <a:ext cx="1656300" cy="22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latin typeface="Nanum Myeongjo"/>
                <a:ea typeface="Nanum Myeongjo"/>
                <a:cs typeface="Nanum Myeongjo"/>
                <a:sym typeface="Nanum Myeongjo"/>
              </a:rPr>
              <a:t>이용약관  개인정보취급방침  이용안내</a:t>
            </a:r>
            <a:endParaRPr sz="700"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36" name="Google Shape;336;p38"/>
          <p:cNvSpPr/>
          <p:nvPr/>
        </p:nvSpPr>
        <p:spPr>
          <a:xfrm>
            <a:off x="480775" y="3094500"/>
            <a:ext cx="4759200" cy="62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event banner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37" name="Google Shape;337;p38"/>
          <p:cNvSpPr txBox="1"/>
          <p:nvPr/>
        </p:nvSpPr>
        <p:spPr>
          <a:xfrm>
            <a:off x="5431250" y="4059450"/>
            <a:ext cx="78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Footer</a:t>
            </a:r>
            <a:endParaRPr b="1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38" name="Google Shape;338;p38"/>
          <p:cNvSpPr/>
          <p:nvPr/>
        </p:nvSpPr>
        <p:spPr>
          <a:xfrm>
            <a:off x="5431250" y="809625"/>
            <a:ext cx="7866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Body</a:t>
            </a: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39" name="Google Shape;339;p38"/>
          <p:cNvSpPr/>
          <p:nvPr/>
        </p:nvSpPr>
        <p:spPr>
          <a:xfrm>
            <a:off x="3880075" y="3912225"/>
            <a:ext cx="1323600" cy="35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고객센터 번호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40" name="Google Shape;340;p38"/>
          <p:cNvSpPr/>
          <p:nvPr/>
        </p:nvSpPr>
        <p:spPr>
          <a:xfrm>
            <a:off x="2180425" y="608900"/>
            <a:ext cx="1359900" cy="2161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best seller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41" name="Google Shape;341;p38"/>
          <p:cNvSpPr/>
          <p:nvPr/>
        </p:nvSpPr>
        <p:spPr>
          <a:xfrm>
            <a:off x="3880075" y="593775"/>
            <a:ext cx="1359900" cy="2161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best seller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42" name="Google Shape;342;p38"/>
          <p:cNvSpPr txBox="1"/>
          <p:nvPr/>
        </p:nvSpPr>
        <p:spPr>
          <a:xfrm>
            <a:off x="6021725" y="1289625"/>
            <a:ext cx="2721600" cy="769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Body :</a:t>
            </a:r>
            <a:endParaRPr sz="1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- best seller 가로스크롤 최대 5개</a:t>
            </a:r>
            <a:endParaRPr/>
          </a:p>
        </p:txBody>
      </p:sp>
      <p:pic>
        <p:nvPicPr>
          <p:cNvPr id="343" name="Google Shape;34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1725" y="2137025"/>
            <a:ext cx="2721600" cy="1048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9"/>
          <p:cNvSpPr/>
          <p:nvPr/>
        </p:nvSpPr>
        <p:spPr>
          <a:xfrm>
            <a:off x="467225" y="1083575"/>
            <a:ext cx="4861500" cy="2749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49" name="Google Shape;349;p39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12</a:t>
            </a:fld>
            <a:endParaRPr/>
          </a:p>
        </p:txBody>
      </p:sp>
      <p:sp>
        <p:nvSpPr>
          <p:cNvPr id="350" name="Google Shape;350;p39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Acoustic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1" name="Google Shape;351;p39"/>
          <p:cNvSpPr txBox="1">
            <a:spLocks noGrp="1"/>
          </p:cNvSpPr>
          <p:nvPr>
            <p:ph type="ctrTitle" idx="4294967295"/>
          </p:nvPr>
        </p:nvSpPr>
        <p:spPr>
          <a:xfrm>
            <a:off x="6662675" y="343250"/>
            <a:ext cx="14397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구현화면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52" name="Google Shape;352;p39"/>
          <p:cNvSpPr/>
          <p:nvPr/>
        </p:nvSpPr>
        <p:spPr>
          <a:xfrm>
            <a:off x="1786675" y="1659850"/>
            <a:ext cx="2144700" cy="286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Myeongjo"/>
                <a:ea typeface="Nanum Myeongjo"/>
                <a:cs typeface="Nanum Myeongjo"/>
                <a:sym typeface="Nanum Myeongjo"/>
              </a:rPr>
              <a:t>아이디 입력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53" name="Google Shape;353;p39"/>
          <p:cNvSpPr/>
          <p:nvPr/>
        </p:nvSpPr>
        <p:spPr>
          <a:xfrm>
            <a:off x="1786675" y="1946650"/>
            <a:ext cx="2144700" cy="286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Myeongjo"/>
                <a:ea typeface="Nanum Myeongjo"/>
                <a:cs typeface="Nanum Myeongjo"/>
                <a:sym typeface="Nanum Myeongjo"/>
              </a:rPr>
              <a:t>비밀번호 입력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54" name="Google Shape;354;p39"/>
          <p:cNvSpPr/>
          <p:nvPr/>
        </p:nvSpPr>
        <p:spPr>
          <a:xfrm>
            <a:off x="2128175" y="2616150"/>
            <a:ext cx="706200" cy="143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계정 찾기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55" name="Google Shape;355;p39"/>
          <p:cNvSpPr/>
          <p:nvPr/>
        </p:nvSpPr>
        <p:spPr>
          <a:xfrm>
            <a:off x="2324275" y="2297001"/>
            <a:ext cx="1069500" cy="255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Myeongjo"/>
                <a:ea typeface="Nanum Myeongjo"/>
                <a:cs typeface="Nanum Myeongjo"/>
                <a:sym typeface="Nanum Myeongjo"/>
              </a:rPr>
              <a:t>로그인버튼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56" name="Google Shape;356;p39"/>
          <p:cNvSpPr/>
          <p:nvPr/>
        </p:nvSpPr>
        <p:spPr>
          <a:xfrm>
            <a:off x="2284175" y="2803775"/>
            <a:ext cx="1227600" cy="20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소셜로그인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57" name="Google Shape;357;p39"/>
          <p:cNvSpPr/>
          <p:nvPr/>
        </p:nvSpPr>
        <p:spPr>
          <a:xfrm>
            <a:off x="2897975" y="2616150"/>
            <a:ext cx="706200" cy="143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가입하기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58" name="Google Shape;358;p39"/>
          <p:cNvSpPr/>
          <p:nvPr/>
        </p:nvSpPr>
        <p:spPr>
          <a:xfrm>
            <a:off x="467225" y="230075"/>
            <a:ext cx="4861500" cy="853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59" name="Google Shape;359;p39"/>
          <p:cNvSpPr/>
          <p:nvPr/>
        </p:nvSpPr>
        <p:spPr>
          <a:xfrm>
            <a:off x="519713" y="637175"/>
            <a:ext cx="873600" cy="35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Acoustic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60" name="Google Shape;360;p39"/>
          <p:cNvSpPr/>
          <p:nvPr/>
        </p:nvSpPr>
        <p:spPr>
          <a:xfrm>
            <a:off x="2148887" y="637175"/>
            <a:ext cx="3127500" cy="35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anum Myeongjo"/>
                <a:ea typeface="Nanum Myeongjo"/>
                <a:cs typeface="Nanum Myeongjo"/>
                <a:sym typeface="Nanum Myeongjo"/>
              </a:rPr>
              <a:t>new arrival    acoustic    classic    electric    accessary</a:t>
            </a:r>
            <a:endParaRPr sz="1000"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61" name="Google Shape;361;p39"/>
          <p:cNvSpPr/>
          <p:nvPr/>
        </p:nvSpPr>
        <p:spPr>
          <a:xfrm>
            <a:off x="3503226" y="394625"/>
            <a:ext cx="1773000" cy="22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anum Myeongjo"/>
                <a:ea typeface="Nanum Myeongjo"/>
                <a:cs typeface="Nanum Myeongjo"/>
                <a:sym typeface="Nanum Myeongjo"/>
              </a:rPr>
              <a:t>log in   join   wishlist   cart</a:t>
            </a:r>
            <a:endParaRPr sz="1000"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62" name="Google Shape;362;p39"/>
          <p:cNvSpPr txBox="1"/>
          <p:nvPr/>
        </p:nvSpPr>
        <p:spPr>
          <a:xfrm>
            <a:off x="5492350" y="445325"/>
            <a:ext cx="78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Header</a:t>
            </a:r>
            <a:endParaRPr b="1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63" name="Google Shape;363;p39"/>
          <p:cNvSpPr/>
          <p:nvPr/>
        </p:nvSpPr>
        <p:spPr>
          <a:xfrm>
            <a:off x="467225" y="3856025"/>
            <a:ext cx="4861500" cy="853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64" name="Google Shape;364;p39"/>
          <p:cNvSpPr/>
          <p:nvPr/>
        </p:nvSpPr>
        <p:spPr>
          <a:xfrm>
            <a:off x="518363" y="4001450"/>
            <a:ext cx="1656300" cy="22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latin typeface="Nanum Myeongjo"/>
                <a:ea typeface="Nanum Myeongjo"/>
                <a:cs typeface="Nanum Myeongjo"/>
                <a:sym typeface="Nanum Myeongjo"/>
              </a:rPr>
              <a:t>이용약관  개인정보취급방침  이용안내</a:t>
            </a:r>
            <a:endParaRPr sz="700"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65" name="Google Shape;365;p39"/>
          <p:cNvSpPr txBox="1"/>
          <p:nvPr/>
        </p:nvSpPr>
        <p:spPr>
          <a:xfrm>
            <a:off x="5468850" y="4082675"/>
            <a:ext cx="78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Footer</a:t>
            </a:r>
            <a:endParaRPr b="1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66" name="Google Shape;366;p39"/>
          <p:cNvSpPr/>
          <p:nvPr/>
        </p:nvSpPr>
        <p:spPr>
          <a:xfrm>
            <a:off x="3917675" y="3935450"/>
            <a:ext cx="1323600" cy="35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고객센터 번호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67" name="Google Shape;367;p39"/>
          <p:cNvSpPr/>
          <p:nvPr/>
        </p:nvSpPr>
        <p:spPr>
          <a:xfrm>
            <a:off x="5492350" y="1431125"/>
            <a:ext cx="7866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Body</a:t>
            </a: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68" name="Google Shape;368;p39"/>
          <p:cNvSpPr txBox="1"/>
          <p:nvPr/>
        </p:nvSpPr>
        <p:spPr>
          <a:xfrm>
            <a:off x="6021725" y="2002200"/>
            <a:ext cx="2721600" cy="754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Body :</a:t>
            </a:r>
            <a:endParaRPr sz="1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- 아이디 및 비밀번호 입력</a:t>
            </a:r>
            <a:endParaRPr sz="1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- 소셜로그인 : 구글, 카카오톡, 네이버</a:t>
            </a:r>
            <a:endParaRPr sz="1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0"/>
          <p:cNvSpPr/>
          <p:nvPr/>
        </p:nvSpPr>
        <p:spPr>
          <a:xfrm>
            <a:off x="467225" y="1083575"/>
            <a:ext cx="4861500" cy="3064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74" name="Google Shape;374;p40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13</a:t>
            </a:fld>
            <a:endParaRPr/>
          </a:p>
        </p:txBody>
      </p:sp>
      <p:sp>
        <p:nvSpPr>
          <p:cNvPr id="375" name="Google Shape;375;p40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Acoustic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6" name="Google Shape;376;p40"/>
          <p:cNvSpPr txBox="1">
            <a:spLocks noGrp="1"/>
          </p:cNvSpPr>
          <p:nvPr>
            <p:ph type="ctrTitle" idx="4294967295"/>
          </p:nvPr>
        </p:nvSpPr>
        <p:spPr>
          <a:xfrm>
            <a:off x="6662675" y="343250"/>
            <a:ext cx="14397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구현화면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77" name="Google Shape;377;p40"/>
          <p:cNvSpPr/>
          <p:nvPr/>
        </p:nvSpPr>
        <p:spPr>
          <a:xfrm>
            <a:off x="1643913" y="1470800"/>
            <a:ext cx="2192700" cy="21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아이디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78" name="Google Shape;378;p40"/>
          <p:cNvSpPr/>
          <p:nvPr/>
        </p:nvSpPr>
        <p:spPr>
          <a:xfrm>
            <a:off x="1643913" y="1730475"/>
            <a:ext cx="2192700" cy="21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비밀번호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79" name="Google Shape;379;p40"/>
          <p:cNvSpPr/>
          <p:nvPr/>
        </p:nvSpPr>
        <p:spPr>
          <a:xfrm>
            <a:off x="1643913" y="1990150"/>
            <a:ext cx="2192700" cy="21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비밀번호 확인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80" name="Google Shape;380;p40"/>
          <p:cNvSpPr/>
          <p:nvPr/>
        </p:nvSpPr>
        <p:spPr>
          <a:xfrm>
            <a:off x="1643913" y="2249825"/>
            <a:ext cx="2192700" cy="21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이름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81" name="Google Shape;381;p40"/>
          <p:cNvSpPr/>
          <p:nvPr/>
        </p:nvSpPr>
        <p:spPr>
          <a:xfrm>
            <a:off x="1643913" y="2509500"/>
            <a:ext cx="2192700" cy="21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휴대전화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82" name="Google Shape;382;p40"/>
          <p:cNvSpPr/>
          <p:nvPr/>
        </p:nvSpPr>
        <p:spPr>
          <a:xfrm>
            <a:off x="1643913" y="2769175"/>
            <a:ext cx="2192700" cy="21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이메일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83" name="Google Shape;383;p40"/>
          <p:cNvSpPr/>
          <p:nvPr/>
        </p:nvSpPr>
        <p:spPr>
          <a:xfrm>
            <a:off x="1643913" y="3136150"/>
            <a:ext cx="2192700" cy="21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이용약관 동의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84" name="Google Shape;384;p40"/>
          <p:cNvSpPr/>
          <p:nvPr/>
        </p:nvSpPr>
        <p:spPr>
          <a:xfrm>
            <a:off x="2128863" y="3525650"/>
            <a:ext cx="1222800" cy="21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회원가입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85" name="Google Shape;385;p40"/>
          <p:cNvSpPr/>
          <p:nvPr/>
        </p:nvSpPr>
        <p:spPr>
          <a:xfrm>
            <a:off x="2126463" y="3842025"/>
            <a:ext cx="1227600" cy="20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소셜로그인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86" name="Google Shape;386;p40"/>
          <p:cNvSpPr/>
          <p:nvPr/>
        </p:nvSpPr>
        <p:spPr>
          <a:xfrm>
            <a:off x="467225" y="4131413"/>
            <a:ext cx="4861500" cy="589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87" name="Google Shape;387;p40"/>
          <p:cNvSpPr/>
          <p:nvPr/>
        </p:nvSpPr>
        <p:spPr>
          <a:xfrm>
            <a:off x="506563" y="4293625"/>
            <a:ext cx="1656300" cy="22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latin typeface="Nanum Myeongjo"/>
                <a:ea typeface="Nanum Myeongjo"/>
                <a:cs typeface="Nanum Myeongjo"/>
                <a:sym typeface="Nanum Myeongjo"/>
              </a:rPr>
              <a:t>이용약관  개인정보취급방침  이용안내</a:t>
            </a:r>
            <a:endParaRPr sz="700"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88" name="Google Shape;388;p40"/>
          <p:cNvSpPr txBox="1"/>
          <p:nvPr/>
        </p:nvSpPr>
        <p:spPr>
          <a:xfrm>
            <a:off x="5431250" y="4225925"/>
            <a:ext cx="78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Footer</a:t>
            </a:r>
            <a:endParaRPr b="1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89" name="Google Shape;389;p40"/>
          <p:cNvSpPr/>
          <p:nvPr/>
        </p:nvSpPr>
        <p:spPr>
          <a:xfrm>
            <a:off x="3905875" y="4227625"/>
            <a:ext cx="1323600" cy="35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고객센터 번호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90" name="Google Shape;390;p40"/>
          <p:cNvSpPr/>
          <p:nvPr/>
        </p:nvSpPr>
        <p:spPr>
          <a:xfrm>
            <a:off x="467225" y="230075"/>
            <a:ext cx="4861500" cy="853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91" name="Google Shape;391;p40"/>
          <p:cNvSpPr/>
          <p:nvPr/>
        </p:nvSpPr>
        <p:spPr>
          <a:xfrm>
            <a:off x="519713" y="637175"/>
            <a:ext cx="873600" cy="35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Acoustic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92" name="Google Shape;392;p40"/>
          <p:cNvSpPr/>
          <p:nvPr/>
        </p:nvSpPr>
        <p:spPr>
          <a:xfrm>
            <a:off x="2148887" y="637175"/>
            <a:ext cx="3127500" cy="35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anum Myeongjo"/>
                <a:ea typeface="Nanum Myeongjo"/>
                <a:cs typeface="Nanum Myeongjo"/>
                <a:sym typeface="Nanum Myeongjo"/>
              </a:rPr>
              <a:t>new arrival    acoustic    classic    electric    accessary</a:t>
            </a:r>
            <a:endParaRPr sz="1000"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93" name="Google Shape;393;p40"/>
          <p:cNvSpPr/>
          <p:nvPr/>
        </p:nvSpPr>
        <p:spPr>
          <a:xfrm>
            <a:off x="3503226" y="394625"/>
            <a:ext cx="1773000" cy="22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anum Myeongjo"/>
                <a:ea typeface="Nanum Myeongjo"/>
                <a:cs typeface="Nanum Myeongjo"/>
                <a:sym typeface="Nanum Myeongjo"/>
              </a:rPr>
              <a:t>log in   join   wishlist   cart</a:t>
            </a:r>
            <a:endParaRPr sz="1000"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94" name="Google Shape;394;p40"/>
          <p:cNvSpPr txBox="1"/>
          <p:nvPr/>
        </p:nvSpPr>
        <p:spPr>
          <a:xfrm>
            <a:off x="5492350" y="445325"/>
            <a:ext cx="78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Header</a:t>
            </a:r>
            <a:endParaRPr b="1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95" name="Google Shape;395;p40"/>
          <p:cNvSpPr/>
          <p:nvPr/>
        </p:nvSpPr>
        <p:spPr>
          <a:xfrm>
            <a:off x="5492350" y="1431125"/>
            <a:ext cx="7866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Body</a:t>
            </a: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96" name="Google Shape;396;p40"/>
          <p:cNvSpPr txBox="1"/>
          <p:nvPr/>
        </p:nvSpPr>
        <p:spPr>
          <a:xfrm>
            <a:off x="6021725" y="1797425"/>
            <a:ext cx="2721600" cy="1123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Body :</a:t>
            </a:r>
            <a:endParaRPr sz="1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- 아이디 중복확인</a:t>
            </a:r>
            <a:endParaRPr sz="1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- 비밀번호 확인</a:t>
            </a:r>
            <a:endParaRPr sz="1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- 소셜 회원가입</a:t>
            </a:r>
            <a:endParaRPr sz="1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1"/>
          <p:cNvSpPr/>
          <p:nvPr/>
        </p:nvSpPr>
        <p:spPr>
          <a:xfrm>
            <a:off x="467225" y="1083575"/>
            <a:ext cx="4861500" cy="3064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02" name="Google Shape;402;p41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14</a:t>
            </a:fld>
            <a:endParaRPr/>
          </a:p>
        </p:txBody>
      </p:sp>
      <p:sp>
        <p:nvSpPr>
          <p:cNvPr id="403" name="Google Shape;403;p41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Acoustic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4" name="Google Shape;404;p41"/>
          <p:cNvSpPr txBox="1">
            <a:spLocks noGrp="1"/>
          </p:cNvSpPr>
          <p:nvPr>
            <p:ph type="ctrTitle" idx="4294967295"/>
          </p:nvPr>
        </p:nvSpPr>
        <p:spPr>
          <a:xfrm>
            <a:off x="6662675" y="343250"/>
            <a:ext cx="14397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구현화면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05" name="Google Shape;405;p41"/>
          <p:cNvSpPr/>
          <p:nvPr/>
        </p:nvSpPr>
        <p:spPr>
          <a:xfrm>
            <a:off x="3510975" y="1536900"/>
            <a:ext cx="1803300" cy="198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Myeongjo"/>
                <a:ea typeface="Nanum Myeongjo"/>
                <a:cs typeface="Nanum Myeongjo"/>
                <a:sym typeface="Nanum Myeongjo"/>
              </a:rPr>
              <a:t>인기순 / 높은 가격순 / 낮은가격순</a:t>
            </a:r>
            <a:endParaRPr sz="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06" name="Google Shape;406;p41"/>
          <p:cNvSpPr/>
          <p:nvPr/>
        </p:nvSpPr>
        <p:spPr>
          <a:xfrm>
            <a:off x="787875" y="1814847"/>
            <a:ext cx="1203900" cy="1657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상품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07" name="Google Shape;407;p41"/>
          <p:cNvSpPr/>
          <p:nvPr/>
        </p:nvSpPr>
        <p:spPr>
          <a:xfrm>
            <a:off x="2287825" y="1838847"/>
            <a:ext cx="1203900" cy="1657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상품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08" name="Google Shape;408;p41"/>
          <p:cNvSpPr/>
          <p:nvPr/>
        </p:nvSpPr>
        <p:spPr>
          <a:xfrm>
            <a:off x="3787775" y="1826847"/>
            <a:ext cx="1203900" cy="1657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상품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09" name="Google Shape;409;p41"/>
          <p:cNvSpPr/>
          <p:nvPr/>
        </p:nvSpPr>
        <p:spPr>
          <a:xfrm>
            <a:off x="467225" y="230075"/>
            <a:ext cx="4861500" cy="853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10" name="Google Shape;410;p41"/>
          <p:cNvSpPr/>
          <p:nvPr/>
        </p:nvSpPr>
        <p:spPr>
          <a:xfrm>
            <a:off x="519713" y="637175"/>
            <a:ext cx="873600" cy="35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Acoustic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11" name="Google Shape;411;p41"/>
          <p:cNvSpPr/>
          <p:nvPr/>
        </p:nvSpPr>
        <p:spPr>
          <a:xfrm>
            <a:off x="2148887" y="637175"/>
            <a:ext cx="3127500" cy="35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anum Myeongjo"/>
                <a:ea typeface="Nanum Myeongjo"/>
                <a:cs typeface="Nanum Myeongjo"/>
                <a:sym typeface="Nanum Myeongjo"/>
              </a:rPr>
              <a:t>new arrival    acoustic    classic    electric    accessary</a:t>
            </a:r>
            <a:endParaRPr sz="1000"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12" name="Google Shape;412;p41"/>
          <p:cNvSpPr/>
          <p:nvPr/>
        </p:nvSpPr>
        <p:spPr>
          <a:xfrm>
            <a:off x="3503226" y="394625"/>
            <a:ext cx="1773000" cy="22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anum Myeongjo"/>
                <a:ea typeface="Nanum Myeongjo"/>
                <a:cs typeface="Nanum Myeongjo"/>
                <a:sym typeface="Nanum Myeongjo"/>
              </a:rPr>
              <a:t>log in   join   wishlist   cart</a:t>
            </a:r>
            <a:endParaRPr sz="1000"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13" name="Google Shape;413;p41"/>
          <p:cNvSpPr txBox="1"/>
          <p:nvPr/>
        </p:nvSpPr>
        <p:spPr>
          <a:xfrm>
            <a:off x="5492350" y="445325"/>
            <a:ext cx="78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Header</a:t>
            </a:r>
            <a:endParaRPr b="1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14" name="Google Shape;414;p41"/>
          <p:cNvSpPr/>
          <p:nvPr/>
        </p:nvSpPr>
        <p:spPr>
          <a:xfrm>
            <a:off x="467225" y="4131413"/>
            <a:ext cx="4861500" cy="589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15" name="Google Shape;415;p41"/>
          <p:cNvSpPr/>
          <p:nvPr/>
        </p:nvSpPr>
        <p:spPr>
          <a:xfrm>
            <a:off x="506563" y="4293625"/>
            <a:ext cx="1656300" cy="22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latin typeface="Nanum Myeongjo"/>
                <a:ea typeface="Nanum Myeongjo"/>
                <a:cs typeface="Nanum Myeongjo"/>
                <a:sym typeface="Nanum Myeongjo"/>
              </a:rPr>
              <a:t>이용약관  개인정보취급방침  이용안내</a:t>
            </a:r>
            <a:endParaRPr sz="700"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16" name="Google Shape;416;p41"/>
          <p:cNvSpPr txBox="1"/>
          <p:nvPr/>
        </p:nvSpPr>
        <p:spPr>
          <a:xfrm>
            <a:off x="5431250" y="4205725"/>
            <a:ext cx="78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Footer</a:t>
            </a:r>
            <a:endParaRPr b="1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17" name="Google Shape;417;p41"/>
          <p:cNvSpPr/>
          <p:nvPr/>
        </p:nvSpPr>
        <p:spPr>
          <a:xfrm>
            <a:off x="3905875" y="4227625"/>
            <a:ext cx="1323600" cy="35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고객센터 번호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18" name="Google Shape;418;p41"/>
          <p:cNvSpPr/>
          <p:nvPr/>
        </p:nvSpPr>
        <p:spPr>
          <a:xfrm>
            <a:off x="5492350" y="1431125"/>
            <a:ext cx="7866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Body</a:t>
            </a: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2"/>
          <p:cNvSpPr/>
          <p:nvPr/>
        </p:nvSpPr>
        <p:spPr>
          <a:xfrm>
            <a:off x="467225" y="1083575"/>
            <a:ext cx="4861500" cy="3064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24" name="Google Shape;424;p42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15</a:t>
            </a:fld>
            <a:endParaRPr/>
          </a:p>
        </p:txBody>
      </p:sp>
      <p:sp>
        <p:nvSpPr>
          <p:cNvPr id="425" name="Google Shape;425;p42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Acoustic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6" name="Google Shape;426;p42"/>
          <p:cNvSpPr txBox="1">
            <a:spLocks noGrp="1"/>
          </p:cNvSpPr>
          <p:nvPr>
            <p:ph type="ctrTitle" idx="4294967295"/>
          </p:nvPr>
        </p:nvSpPr>
        <p:spPr>
          <a:xfrm>
            <a:off x="6662675" y="343250"/>
            <a:ext cx="14397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구현화면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27" name="Google Shape;427;p42"/>
          <p:cNvSpPr/>
          <p:nvPr/>
        </p:nvSpPr>
        <p:spPr>
          <a:xfrm>
            <a:off x="1333275" y="1401725"/>
            <a:ext cx="1490400" cy="1657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썸네일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28" name="Google Shape;428;p42"/>
          <p:cNvSpPr/>
          <p:nvPr/>
        </p:nvSpPr>
        <p:spPr>
          <a:xfrm>
            <a:off x="758925" y="1401725"/>
            <a:ext cx="469800" cy="47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latin typeface="Nanum Myeongjo"/>
                <a:ea typeface="Nanum Myeongjo"/>
                <a:cs typeface="Nanum Myeongjo"/>
                <a:sym typeface="Nanum Myeongjo"/>
              </a:rPr>
              <a:t>썸네일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29" name="Google Shape;429;p42"/>
          <p:cNvSpPr/>
          <p:nvPr/>
        </p:nvSpPr>
        <p:spPr>
          <a:xfrm>
            <a:off x="3290700" y="1401725"/>
            <a:ext cx="1656300" cy="1657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상품 설명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30" name="Google Shape;430;p42"/>
          <p:cNvSpPr/>
          <p:nvPr/>
        </p:nvSpPr>
        <p:spPr>
          <a:xfrm>
            <a:off x="467225" y="230075"/>
            <a:ext cx="4861500" cy="853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31" name="Google Shape;431;p42"/>
          <p:cNvSpPr/>
          <p:nvPr/>
        </p:nvSpPr>
        <p:spPr>
          <a:xfrm>
            <a:off x="519713" y="637175"/>
            <a:ext cx="873600" cy="35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Acoustic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32" name="Google Shape;432;p42"/>
          <p:cNvSpPr/>
          <p:nvPr/>
        </p:nvSpPr>
        <p:spPr>
          <a:xfrm>
            <a:off x="2148887" y="637175"/>
            <a:ext cx="3127500" cy="35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anum Myeongjo"/>
                <a:ea typeface="Nanum Myeongjo"/>
                <a:cs typeface="Nanum Myeongjo"/>
                <a:sym typeface="Nanum Myeongjo"/>
              </a:rPr>
              <a:t>new arrival    acoustic    classic    electric    accessary</a:t>
            </a:r>
            <a:endParaRPr sz="1000"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33" name="Google Shape;433;p42"/>
          <p:cNvSpPr/>
          <p:nvPr/>
        </p:nvSpPr>
        <p:spPr>
          <a:xfrm>
            <a:off x="3503226" y="394625"/>
            <a:ext cx="1773000" cy="22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anum Myeongjo"/>
                <a:ea typeface="Nanum Myeongjo"/>
                <a:cs typeface="Nanum Myeongjo"/>
                <a:sym typeface="Nanum Myeongjo"/>
              </a:rPr>
              <a:t>log in   join   wishlist   cart</a:t>
            </a:r>
            <a:endParaRPr sz="1000"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34" name="Google Shape;434;p42"/>
          <p:cNvSpPr txBox="1"/>
          <p:nvPr/>
        </p:nvSpPr>
        <p:spPr>
          <a:xfrm>
            <a:off x="5492350" y="445325"/>
            <a:ext cx="78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Header</a:t>
            </a:r>
            <a:endParaRPr b="1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35" name="Google Shape;435;p42"/>
          <p:cNvSpPr/>
          <p:nvPr/>
        </p:nvSpPr>
        <p:spPr>
          <a:xfrm>
            <a:off x="467225" y="4131413"/>
            <a:ext cx="4861500" cy="589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36" name="Google Shape;436;p42"/>
          <p:cNvSpPr/>
          <p:nvPr/>
        </p:nvSpPr>
        <p:spPr>
          <a:xfrm>
            <a:off x="506563" y="4293625"/>
            <a:ext cx="1656300" cy="22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latin typeface="Nanum Myeongjo"/>
                <a:ea typeface="Nanum Myeongjo"/>
                <a:cs typeface="Nanum Myeongjo"/>
                <a:sym typeface="Nanum Myeongjo"/>
              </a:rPr>
              <a:t>이용약관  개인정보취급방침  이용안내</a:t>
            </a:r>
            <a:endParaRPr sz="700"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37" name="Google Shape;437;p42"/>
          <p:cNvSpPr txBox="1"/>
          <p:nvPr/>
        </p:nvSpPr>
        <p:spPr>
          <a:xfrm>
            <a:off x="5431250" y="4205725"/>
            <a:ext cx="78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Footer</a:t>
            </a:r>
            <a:endParaRPr b="1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38" name="Google Shape;438;p42"/>
          <p:cNvSpPr/>
          <p:nvPr/>
        </p:nvSpPr>
        <p:spPr>
          <a:xfrm>
            <a:off x="3905875" y="4227625"/>
            <a:ext cx="1323600" cy="35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고객센터 번호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39" name="Google Shape;439;p42"/>
          <p:cNvSpPr/>
          <p:nvPr/>
        </p:nvSpPr>
        <p:spPr>
          <a:xfrm>
            <a:off x="5492350" y="1431125"/>
            <a:ext cx="7866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Body</a:t>
            </a: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40" name="Google Shape;440;p42"/>
          <p:cNvSpPr txBox="1"/>
          <p:nvPr/>
        </p:nvSpPr>
        <p:spPr>
          <a:xfrm>
            <a:off x="6021725" y="1401725"/>
            <a:ext cx="2721600" cy="954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Body :</a:t>
            </a:r>
            <a:endParaRPr sz="1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- 작은이미지에 마우스 올리면 크게확대</a:t>
            </a:r>
            <a:endParaRPr sz="1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41" name="Google Shape;441;p42"/>
          <p:cNvSpPr/>
          <p:nvPr/>
        </p:nvSpPr>
        <p:spPr>
          <a:xfrm>
            <a:off x="758925" y="1947650"/>
            <a:ext cx="469800" cy="47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latin typeface="Nanum Myeongjo"/>
                <a:ea typeface="Nanum Myeongjo"/>
                <a:cs typeface="Nanum Myeongjo"/>
                <a:sym typeface="Nanum Myeongjo"/>
              </a:rPr>
              <a:t>썸네일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42" name="Google Shape;442;p42"/>
          <p:cNvSpPr/>
          <p:nvPr/>
        </p:nvSpPr>
        <p:spPr>
          <a:xfrm>
            <a:off x="758925" y="2493575"/>
            <a:ext cx="469800" cy="47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latin typeface="Nanum Myeongjo"/>
                <a:ea typeface="Nanum Myeongjo"/>
                <a:cs typeface="Nanum Myeongjo"/>
                <a:sym typeface="Nanum Myeongjo"/>
              </a:rPr>
              <a:t>썸네일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443" name="Google Shape;44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2343" y="2511149"/>
            <a:ext cx="3256781" cy="153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3"/>
          <p:cNvSpPr/>
          <p:nvPr/>
        </p:nvSpPr>
        <p:spPr>
          <a:xfrm>
            <a:off x="467225" y="1083575"/>
            <a:ext cx="4861500" cy="3064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49" name="Google Shape;449;p43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16</a:t>
            </a:fld>
            <a:endParaRPr/>
          </a:p>
        </p:txBody>
      </p:sp>
      <p:sp>
        <p:nvSpPr>
          <p:cNvPr id="450" name="Google Shape;450;p43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Acoustic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1" name="Google Shape;451;p43"/>
          <p:cNvSpPr txBox="1">
            <a:spLocks noGrp="1"/>
          </p:cNvSpPr>
          <p:nvPr>
            <p:ph type="ctrTitle" idx="4294967295"/>
          </p:nvPr>
        </p:nvSpPr>
        <p:spPr>
          <a:xfrm>
            <a:off x="6662675" y="343250"/>
            <a:ext cx="14397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구현화면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52" name="Google Shape;452;p43"/>
          <p:cNvSpPr/>
          <p:nvPr/>
        </p:nvSpPr>
        <p:spPr>
          <a:xfrm>
            <a:off x="809625" y="1814425"/>
            <a:ext cx="3995400" cy="636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구매후기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53" name="Google Shape;453;p43"/>
          <p:cNvSpPr/>
          <p:nvPr/>
        </p:nvSpPr>
        <p:spPr>
          <a:xfrm>
            <a:off x="809625" y="1215300"/>
            <a:ext cx="3995400" cy="521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제품상세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54" name="Google Shape;454;p43"/>
          <p:cNvSpPr/>
          <p:nvPr/>
        </p:nvSpPr>
        <p:spPr>
          <a:xfrm>
            <a:off x="467225" y="230075"/>
            <a:ext cx="4861500" cy="853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55" name="Google Shape;455;p43"/>
          <p:cNvSpPr/>
          <p:nvPr/>
        </p:nvSpPr>
        <p:spPr>
          <a:xfrm>
            <a:off x="519713" y="637175"/>
            <a:ext cx="873600" cy="35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Acoustic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56" name="Google Shape;456;p43"/>
          <p:cNvSpPr/>
          <p:nvPr/>
        </p:nvSpPr>
        <p:spPr>
          <a:xfrm>
            <a:off x="2148887" y="637175"/>
            <a:ext cx="3127500" cy="35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anum Myeongjo"/>
                <a:ea typeface="Nanum Myeongjo"/>
                <a:cs typeface="Nanum Myeongjo"/>
                <a:sym typeface="Nanum Myeongjo"/>
              </a:rPr>
              <a:t>new arrival    acoustic    classic    electric    accessary</a:t>
            </a:r>
            <a:endParaRPr sz="1000"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57" name="Google Shape;457;p43"/>
          <p:cNvSpPr/>
          <p:nvPr/>
        </p:nvSpPr>
        <p:spPr>
          <a:xfrm>
            <a:off x="3503226" y="394625"/>
            <a:ext cx="1773000" cy="22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anum Myeongjo"/>
                <a:ea typeface="Nanum Myeongjo"/>
                <a:cs typeface="Nanum Myeongjo"/>
                <a:sym typeface="Nanum Myeongjo"/>
              </a:rPr>
              <a:t>log in   join   wishlist   cart</a:t>
            </a:r>
            <a:endParaRPr sz="1000"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58" name="Google Shape;458;p43"/>
          <p:cNvSpPr txBox="1"/>
          <p:nvPr/>
        </p:nvSpPr>
        <p:spPr>
          <a:xfrm>
            <a:off x="5492350" y="445325"/>
            <a:ext cx="78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Header</a:t>
            </a:r>
            <a:endParaRPr b="1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59" name="Google Shape;459;p43"/>
          <p:cNvSpPr/>
          <p:nvPr/>
        </p:nvSpPr>
        <p:spPr>
          <a:xfrm>
            <a:off x="467225" y="4131413"/>
            <a:ext cx="4861500" cy="589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60" name="Google Shape;460;p43"/>
          <p:cNvSpPr/>
          <p:nvPr/>
        </p:nvSpPr>
        <p:spPr>
          <a:xfrm>
            <a:off x="506563" y="4293625"/>
            <a:ext cx="1656300" cy="22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latin typeface="Nanum Myeongjo"/>
                <a:ea typeface="Nanum Myeongjo"/>
                <a:cs typeface="Nanum Myeongjo"/>
                <a:sym typeface="Nanum Myeongjo"/>
              </a:rPr>
              <a:t>이용약관  개인정보취급방침  이용안내</a:t>
            </a:r>
            <a:endParaRPr sz="700"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61" name="Google Shape;461;p43"/>
          <p:cNvSpPr txBox="1"/>
          <p:nvPr/>
        </p:nvSpPr>
        <p:spPr>
          <a:xfrm>
            <a:off x="5431250" y="4205725"/>
            <a:ext cx="78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Footer</a:t>
            </a:r>
            <a:endParaRPr b="1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62" name="Google Shape;462;p43"/>
          <p:cNvSpPr/>
          <p:nvPr/>
        </p:nvSpPr>
        <p:spPr>
          <a:xfrm>
            <a:off x="3905875" y="4227625"/>
            <a:ext cx="1323600" cy="35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고객센터 번호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63" name="Google Shape;463;p43"/>
          <p:cNvSpPr/>
          <p:nvPr/>
        </p:nvSpPr>
        <p:spPr>
          <a:xfrm>
            <a:off x="5492350" y="1431125"/>
            <a:ext cx="7866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Body</a:t>
            </a: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64" name="Google Shape;464;p43"/>
          <p:cNvSpPr/>
          <p:nvPr/>
        </p:nvSpPr>
        <p:spPr>
          <a:xfrm>
            <a:off x="809625" y="2527838"/>
            <a:ext cx="3995400" cy="636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배송안내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65" name="Google Shape;465;p43"/>
          <p:cNvSpPr/>
          <p:nvPr/>
        </p:nvSpPr>
        <p:spPr>
          <a:xfrm>
            <a:off x="809625" y="3271275"/>
            <a:ext cx="3995400" cy="636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Q&amp;A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44"/>
          <p:cNvPicPr preferRelativeResize="0"/>
          <p:nvPr/>
        </p:nvPicPr>
        <p:blipFill rotWithShape="1">
          <a:blip r:embed="rId3">
            <a:alphaModFix/>
          </a:blip>
          <a:srcRect t="9076" b="4064"/>
          <a:stretch/>
        </p:blipFill>
        <p:spPr>
          <a:xfrm>
            <a:off x="410000" y="398875"/>
            <a:ext cx="4995000" cy="4338627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4">
            <a:hlinkClick r:id="rId4"/>
          </p:cNvPr>
          <p:cNvSpPr txBox="1">
            <a:spLocks noGrp="1"/>
          </p:cNvSpPr>
          <p:nvPr>
            <p:ph type="ctrTitle"/>
          </p:nvPr>
        </p:nvSpPr>
        <p:spPr>
          <a:xfrm>
            <a:off x="5824550" y="2058900"/>
            <a:ext cx="29136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화면 구현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2" name="Google Shape;472;p44"/>
          <p:cNvSpPr/>
          <p:nvPr/>
        </p:nvSpPr>
        <p:spPr>
          <a:xfrm rot="10800000" flipH="1">
            <a:off x="332811" y="332399"/>
            <a:ext cx="4995000" cy="4320000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"/>
          <p:cNvSpPr txBox="1">
            <a:spLocks noGrp="1"/>
          </p:cNvSpPr>
          <p:nvPr>
            <p:ph type="title"/>
          </p:nvPr>
        </p:nvSpPr>
        <p:spPr>
          <a:xfrm>
            <a:off x="3738563" y="758428"/>
            <a:ext cx="4590000" cy="64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latin typeface="Nanum Myeongjo"/>
                <a:ea typeface="Nanum Myeongjo"/>
                <a:cs typeface="Nanum Myeongjo"/>
                <a:sym typeface="Nanum Myeongjo"/>
              </a:rPr>
              <a:t>엮은이</a:t>
            </a:r>
            <a:endParaRPr b="1" dirty="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478" name="Google Shape;478;p45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2402" r="2402"/>
          <a:stretch/>
        </p:blipFill>
        <p:spPr>
          <a:xfrm>
            <a:off x="326550" y="367750"/>
            <a:ext cx="3095101" cy="4333801"/>
          </a:xfrm>
          <a:prstGeom prst="rect">
            <a:avLst/>
          </a:prstGeom>
        </p:spPr>
      </p:pic>
      <p:sp>
        <p:nvSpPr>
          <p:cNvPr id="479" name="Google Shape;479;p45"/>
          <p:cNvSpPr txBox="1">
            <a:spLocks noGrp="1"/>
          </p:cNvSpPr>
          <p:nvPr>
            <p:ph type="subTitle" idx="4294967295"/>
          </p:nvPr>
        </p:nvSpPr>
        <p:spPr>
          <a:xfrm>
            <a:off x="3738577" y="2099350"/>
            <a:ext cx="4590000" cy="21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rPr lang="ko" b="1" dirty="0">
                <a:latin typeface="Nanum Myeongjo"/>
                <a:ea typeface="Nanum Myeongjo"/>
                <a:cs typeface="Nanum Myeongjo"/>
                <a:sym typeface="Nanum Myeongjo"/>
              </a:rPr>
              <a:t>이름 : </a:t>
            </a:r>
            <a:r>
              <a:rPr lang="ko-KR" altLang="en-US" b="1" dirty="0">
                <a:latin typeface="Nanum Myeongjo"/>
                <a:ea typeface="Nanum Myeongjo"/>
                <a:cs typeface="Nanum Myeongjo"/>
                <a:sym typeface="Nanum Myeongjo"/>
              </a:rPr>
              <a:t>정승현</a:t>
            </a:r>
            <a:endParaRPr b="1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ctr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rPr lang="ko" b="1" dirty="0">
                <a:latin typeface="Nanum Myeongjo"/>
                <a:ea typeface="Nanum Myeongjo"/>
                <a:cs typeface="Nanum Myeongjo"/>
                <a:sym typeface="Nanum Myeongjo"/>
              </a:rPr>
              <a:t>전화번호 : 010-</a:t>
            </a:r>
            <a:r>
              <a:rPr lang="en-US" altLang="ko" b="1" dirty="0">
                <a:latin typeface="Nanum Myeongjo"/>
                <a:ea typeface="Nanum Myeongjo"/>
                <a:cs typeface="Nanum Myeongjo"/>
                <a:sym typeface="Nanum Myeongjo"/>
              </a:rPr>
              <a:t>9737</a:t>
            </a:r>
            <a:r>
              <a:rPr lang="ko" b="1" dirty="0">
                <a:latin typeface="Nanum Myeongjo"/>
                <a:ea typeface="Nanum Myeongjo"/>
                <a:cs typeface="Nanum Myeongjo"/>
                <a:sym typeface="Nanum Myeongjo"/>
              </a:rPr>
              <a:t>-</a:t>
            </a:r>
            <a:r>
              <a:rPr lang="en-US" altLang="ko" b="1" dirty="0">
                <a:latin typeface="Nanum Myeongjo"/>
                <a:ea typeface="Nanum Myeongjo"/>
                <a:cs typeface="Nanum Myeongjo"/>
                <a:sym typeface="Nanum Myeongjo"/>
              </a:rPr>
              <a:t>3391</a:t>
            </a:r>
            <a:endParaRPr b="1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ctr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rPr lang="ko" b="1" dirty="0">
                <a:latin typeface="Nanum Myeongjo"/>
                <a:ea typeface="Nanum Myeongjo"/>
                <a:cs typeface="Nanum Myeongjo"/>
                <a:sym typeface="Nanum Myeongjo"/>
              </a:rPr>
              <a:t>이메일 : </a:t>
            </a:r>
            <a:r>
              <a:rPr lang="en-US" altLang="ko" b="1" dirty="0">
                <a:latin typeface="Nanum Myeongjo"/>
                <a:ea typeface="Nanum Myeongjo"/>
                <a:cs typeface="Nanum Myeongjo"/>
                <a:sym typeface="Nanum Myeongjo"/>
              </a:rPr>
              <a:t>tmdgus111</a:t>
            </a:r>
            <a:r>
              <a:rPr lang="ko" b="1" dirty="0">
                <a:latin typeface="Nanum Myeongjo"/>
                <a:ea typeface="Nanum Myeongjo"/>
                <a:cs typeface="Nanum Myeongjo"/>
                <a:sym typeface="Nanum Myeongjo"/>
              </a:rPr>
              <a:t>@gmail.com</a:t>
            </a:r>
            <a:endParaRPr b="1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ctr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rPr lang="ko" b="1" dirty="0">
                <a:latin typeface="Nanum Myeongjo"/>
                <a:ea typeface="Nanum Myeongjo"/>
                <a:cs typeface="Nanum Myeongjo"/>
                <a:sym typeface="Nanum Myeongjo"/>
              </a:rPr>
              <a:t>GitHub 주소 : https://github.com/</a:t>
            </a:r>
            <a:r>
              <a:rPr lang="en-US" altLang="ko" b="1" dirty="0">
                <a:latin typeface="Nanum Myeongjo"/>
                <a:ea typeface="Nanum Myeongjo"/>
                <a:cs typeface="Nanum Myeongjo"/>
                <a:sym typeface="Nanum Myeongjo"/>
              </a:rPr>
              <a:t>SeunghyunJeong5</a:t>
            </a:r>
            <a:endParaRPr b="1" dirty="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6"/>
          <p:cNvSpPr txBox="1">
            <a:spLocks noGrp="1"/>
          </p:cNvSpPr>
          <p:nvPr>
            <p:ph type="ctrTitle"/>
          </p:nvPr>
        </p:nvSpPr>
        <p:spPr>
          <a:xfrm>
            <a:off x="2902745" y="816769"/>
            <a:ext cx="3338400" cy="1149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lang="ko"/>
              <a:t>THANK YOU</a:t>
            </a:r>
            <a:endParaRPr/>
          </a:p>
        </p:txBody>
      </p:sp>
      <p:pic>
        <p:nvPicPr>
          <p:cNvPr id="485" name="Google Shape;485;p4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4053" r="14060"/>
          <a:stretch/>
        </p:blipFill>
        <p:spPr>
          <a:xfrm>
            <a:off x="404888" y="404813"/>
            <a:ext cx="2076452" cy="433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6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14053" r="14060"/>
          <a:stretch/>
        </p:blipFill>
        <p:spPr>
          <a:xfrm>
            <a:off x="6662550" y="405000"/>
            <a:ext cx="2076452" cy="433387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46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1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19</a:t>
            </a:fld>
            <a:endParaRPr/>
          </a:p>
        </p:txBody>
      </p:sp>
      <p:sp>
        <p:nvSpPr>
          <p:cNvPr id="488" name="Google Shape;488;p46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Acoustic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>
            <a:spLocks noGrp="1"/>
          </p:cNvSpPr>
          <p:nvPr>
            <p:ph type="title"/>
          </p:nvPr>
        </p:nvSpPr>
        <p:spPr>
          <a:xfrm>
            <a:off x="810000" y="405000"/>
            <a:ext cx="3320087" cy="998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lang="ko"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목차</a:t>
            </a:r>
            <a:endParaRPr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233" name="Google Shape;233;p29"/>
          <p:cNvSpPr txBox="1">
            <a:spLocks noGrp="1"/>
          </p:cNvSpPr>
          <p:nvPr>
            <p:ph type="body" idx="1"/>
          </p:nvPr>
        </p:nvSpPr>
        <p:spPr>
          <a:xfrm>
            <a:off x="810000" y="2069307"/>
            <a:ext cx="3345656" cy="2257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66700" lvl="0" indent="-2603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anum Myeongjo"/>
              <a:buChar char="·"/>
            </a:pPr>
            <a:r>
              <a:rPr lang="ko" b="1" dirty="0">
                <a:latin typeface="Nanum Myeongjo"/>
                <a:ea typeface="Nanum Myeongjo"/>
                <a:cs typeface="Nanum Myeongjo"/>
                <a:sym typeface="Nanum Myeongjo"/>
              </a:rPr>
              <a:t>프로젝트 명</a:t>
            </a:r>
            <a:endParaRPr b="1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66700" lvl="0" indent="-26035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Nanum Myeongjo"/>
              <a:buChar char="·"/>
            </a:pPr>
            <a:r>
              <a:rPr lang="ko" b="1" dirty="0">
                <a:latin typeface="Nanum Myeongjo"/>
                <a:ea typeface="Nanum Myeongjo"/>
                <a:cs typeface="Nanum Myeongjo"/>
                <a:sym typeface="Nanum Myeongjo"/>
              </a:rPr>
              <a:t>기술스택 및 IDE</a:t>
            </a:r>
            <a:endParaRPr b="1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66700" lvl="0" indent="-26035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Nanum Myeongjo"/>
              <a:buChar char="·"/>
            </a:pPr>
            <a:r>
              <a:rPr lang="ko" b="1" dirty="0">
                <a:latin typeface="Nanum Myeongjo"/>
                <a:ea typeface="Nanum Myeongjo"/>
                <a:cs typeface="Nanum Myeongjo"/>
                <a:sym typeface="Nanum Myeongjo"/>
              </a:rPr>
              <a:t>화면구조</a:t>
            </a:r>
            <a:endParaRPr b="1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66700" lvl="0" indent="-26035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Nanum Myeongjo"/>
              <a:buChar char="·"/>
            </a:pPr>
            <a:r>
              <a:rPr lang="ko" b="1" dirty="0">
                <a:latin typeface="Nanum Myeongjo"/>
                <a:ea typeface="Nanum Myeongjo"/>
                <a:cs typeface="Nanum Myeongjo"/>
                <a:sym typeface="Nanum Myeongjo"/>
              </a:rPr>
              <a:t>사이트 주소</a:t>
            </a:r>
            <a:endParaRPr b="1" dirty="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34" name="Google Shape;234;p2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7007" b="21634"/>
          <a:stretch/>
        </p:blipFill>
        <p:spPr>
          <a:xfrm>
            <a:off x="5409010" y="404813"/>
            <a:ext cx="3328986" cy="2065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9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t="11211" b="11203"/>
          <a:stretch/>
        </p:blipFill>
        <p:spPr>
          <a:xfrm>
            <a:off x="5417361" y="2671765"/>
            <a:ext cx="3328988" cy="206573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9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7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Acoustic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7" name="Google Shape;237;p29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1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>
            <a:spLocks noGrp="1"/>
          </p:cNvSpPr>
          <p:nvPr>
            <p:ph type="ctrTitle"/>
          </p:nvPr>
        </p:nvSpPr>
        <p:spPr>
          <a:xfrm>
            <a:off x="814388" y="816769"/>
            <a:ext cx="4588668" cy="1149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프로젝트 명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43" name="Google Shape;243;p30"/>
          <p:cNvSpPr txBox="1">
            <a:spLocks noGrp="1"/>
          </p:cNvSpPr>
          <p:nvPr>
            <p:ph type="subTitle" idx="1"/>
          </p:nvPr>
        </p:nvSpPr>
        <p:spPr>
          <a:xfrm>
            <a:off x="1228725" y="3186000"/>
            <a:ext cx="3762375" cy="1140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Acoustic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4" name="Google Shape;24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844" y="0"/>
            <a:ext cx="342816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7662" r="7662"/>
          <a:stretch/>
        </p:blipFill>
        <p:spPr>
          <a:xfrm>
            <a:off x="0" y="0"/>
            <a:ext cx="30801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1"/>
          <p:cNvSpPr txBox="1">
            <a:spLocks noGrp="1"/>
          </p:cNvSpPr>
          <p:nvPr>
            <p:ph type="title"/>
          </p:nvPr>
        </p:nvSpPr>
        <p:spPr>
          <a:xfrm>
            <a:off x="3738563" y="758428"/>
            <a:ext cx="45900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3866"/>
              <a:buFont typeface="Arial"/>
              <a:buNone/>
            </a:pPr>
            <a:r>
              <a:rPr lang="ko" sz="2348">
                <a:latin typeface="Avenir"/>
                <a:ea typeface="Avenir"/>
                <a:cs typeface="Avenir"/>
                <a:sym typeface="Avenir"/>
              </a:rPr>
              <a:t>Acoustic : </a:t>
            </a:r>
            <a:endParaRPr sz="2348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3866"/>
              <a:buFont typeface="Arial"/>
              <a:buNone/>
            </a:pPr>
            <a:r>
              <a:rPr lang="ko" sz="2348" b="1">
                <a:latin typeface="Nanum Myeongjo"/>
                <a:ea typeface="Nanum Myeongjo"/>
                <a:cs typeface="Nanum Myeongjo"/>
                <a:sym typeface="Nanum Myeongjo"/>
              </a:rPr>
              <a:t>음향적으로 가공되지않은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51" name="Google Shape;251;p31"/>
          <p:cNvSpPr txBox="1">
            <a:spLocks noGrp="1"/>
          </p:cNvSpPr>
          <p:nvPr>
            <p:ph type="body" idx="1"/>
          </p:nvPr>
        </p:nvSpPr>
        <p:spPr>
          <a:xfrm>
            <a:off x="3628775" y="2069225"/>
            <a:ext cx="4809600" cy="26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요즘은 인공적으로 가공된 것들을 많이 접하다보니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쉽게 피로감을 느끼게 됩니다.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입는 것, 먹는 것, 심지어 sns로 만들어진 행복까지.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우리를 편하게 하기위해 만들어졌지만 오히려 불편해지는 아이러니한 상황이 온 것입니다.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52" name="Google Shape;252;p31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1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</a:t>
            </a:fld>
            <a:endParaRPr/>
          </a:p>
        </p:txBody>
      </p:sp>
      <p:sp>
        <p:nvSpPr>
          <p:cNvPr id="253" name="Google Shape;253;p31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Acoustic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5</a:t>
            </a:fld>
            <a:endParaRPr/>
          </a:p>
        </p:txBody>
      </p:sp>
      <p:sp>
        <p:nvSpPr>
          <p:cNvPr id="259" name="Google Shape;259;p32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Acoustic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1" name="Google Shape;261;p32"/>
          <p:cNvSpPr txBox="1">
            <a:spLocks noGrp="1"/>
          </p:cNvSpPr>
          <p:nvPr>
            <p:ph type="body" idx="1"/>
          </p:nvPr>
        </p:nvSpPr>
        <p:spPr>
          <a:xfrm>
            <a:off x="608925" y="953850"/>
            <a:ext cx="4742400" cy="32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ko" sz="1300" b="1">
                <a:latin typeface="Nanum Myeongjo"/>
                <a:ea typeface="Nanum Myeongjo"/>
                <a:cs typeface="Nanum Myeongjo"/>
                <a:sym typeface="Nanum Myeongjo"/>
              </a:rPr>
              <a:t>지금 이런 우리에게 가장 필요한 것은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ko" sz="1700" b="1">
                <a:latin typeface="Nanum Myeongjo"/>
                <a:ea typeface="Nanum Myeongjo"/>
                <a:cs typeface="Nanum Myeongjo"/>
                <a:sym typeface="Nanum Myeongjo"/>
              </a:rPr>
              <a:t>일상에서 잠시라도 벗어나는 것</a:t>
            </a: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입니다.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제가 추천하는 방법은 </a:t>
            </a:r>
            <a:r>
              <a:rPr lang="ko" sz="3200" b="1">
                <a:latin typeface="Nanum Myeongjo"/>
                <a:ea typeface="Nanum Myeongjo"/>
                <a:cs typeface="Nanum Myeongjo"/>
                <a:sym typeface="Nanum Myeongjo"/>
              </a:rPr>
              <a:t>기타연주</a:t>
            </a: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 입니다.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1022" b="11022"/>
          <a:stretch/>
        </p:blipFill>
        <p:spPr>
          <a:xfrm>
            <a:off x="406003" y="407193"/>
            <a:ext cx="8332247" cy="432929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3"/>
          <p:cNvSpPr/>
          <p:nvPr/>
        </p:nvSpPr>
        <p:spPr>
          <a:xfrm rot="10800000" flipH="1">
            <a:off x="323764" y="324663"/>
            <a:ext cx="8334900" cy="4333500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9" name="Google Shape;269;p33"/>
          <p:cNvSpPr txBox="1">
            <a:spLocks noGrp="1"/>
          </p:cNvSpPr>
          <p:nvPr>
            <p:ph type="title"/>
          </p:nvPr>
        </p:nvSpPr>
        <p:spPr>
          <a:xfrm>
            <a:off x="405750" y="414631"/>
            <a:ext cx="8332247" cy="2670095"/>
          </a:xfrm>
          <a:prstGeom prst="rect">
            <a:avLst/>
          </a:prstGeom>
          <a:gradFill>
            <a:gsLst>
              <a:gs pos="0">
                <a:srgbClr val="000000">
                  <a:alpha val="56862"/>
                </a:srgbClr>
              </a:gs>
              <a:gs pos="86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165850" tIns="0" rIns="1165850" bIns="6858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lang="ko" sz="2700"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기타의 음은 작지만 멀리 들리고, </a:t>
            </a:r>
            <a:endParaRPr sz="2700"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lang="ko" sz="2700"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마음 속 깊이 스며든다.</a:t>
            </a:r>
            <a:endParaRPr sz="2700"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270" name="Google Shape;270;p33"/>
          <p:cNvSpPr txBox="1">
            <a:spLocks noGrp="1"/>
          </p:cNvSpPr>
          <p:nvPr>
            <p:ph type="subTitle" idx="1"/>
          </p:nvPr>
        </p:nvSpPr>
        <p:spPr>
          <a:xfrm>
            <a:off x="405497" y="3084909"/>
            <a:ext cx="8332499" cy="1651397"/>
          </a:xfrm>
          <a:prstGeom prst="rect">
            <a:avLst/>
          </a:prstGeom>
          <a:gradFill>
            <a:gsLst>
              <a:gs pos="0">
                <a:srgbClr val="000000">
                  <a:alpha val="54901"/>
                </a:srgbClr>
              </a:gs>
              <a:gs pos="76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이고르 스트라빈스키(러시아 작곡가)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cxnSp>
        <p:nvCxnSpPr>
          <p:cNvPr id="271" name="Google Shape;271;p33"/>
          <p:cNvCxnSpPr/>
          <p:nvPr/>
        </p:nvCxnSpPr>
        <p:spPr>
          <a:xfrm>
            <a:off x="4369500" y="2768153"/>
            <a:ext cx="4050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2" name="Google Shape;272;p33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1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</a:pPr>
            <a:fld id="{00000000-1234-1234-1234-123412341234}" type="slidenum">
              <a:rPr lang="en-US" altLang="ko"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6</a:t>
            </a:fld>
            <a:endParaRPr sz="8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3" name="Google Shape;273;p33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Acoustic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 txBox="1">
            <a:spLocks noGrp="1"/>
          </p:cNvSpPr>
          <p:nvPr>
            <p:ph type="ctrTitle"/>
          </p:nvPr>
        </p:nvSpPr>
        <p:spPr>
          <a:xfrm>
            <a:off x="814388" y="816769"/>
            <a:ext cx="4588800" cy="11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기술스택 및 개발환경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79" name="Google Shape;279;p34"/>
          <p:cNvSpPr txBox="1">
            <a:spLocks noGrp="1"/>
          </p:cNvSpPr>
          <p:nvPr>
            <p:ph type="subTitle" idx="1"/>
          </p:nvPr>
        </p:nvSpPr>
        <p:spPr>
          <a:xfrm>
            <a:off x="1228725" y="3186000"/>
            <a:ext cx="3762300" cy="11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Skill &amp; IDE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0" name="Google Shape;280;p3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3027" b="33161"/>
          <a:stretch/>
        </p:blipFill>
        <p:spPr>
          <a:xfrm>
            <a:off x="6247210" y="0"/>
            <a:ext cx="2896792" cy="171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4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t="5634" b="5626"/>
          <a:stretch/>
        </p:blipFill>
        <p:spPr>
          <a:xfrm>
            <a:off x="6246900" y="1714500"/>
            <a:ext cx="2896788" cy="171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4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>
            <a:alphaModFix/>
          </a:blip>
          <a:srcRect t="5603" b="5594"/>
          <a:stretch/>
        </p:blipFill>
        <p:spPr>
          <a:xfrm>
            <a:off x="6246900" y="3429000"/>
            <a:ext cx="2896788" cy="171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/>
          <p:cNvSpPr txBox="1">
            <a:spLocks noGrp="1"/>
          </p:cNvSpPr>
          <p:nvPr>
            <p:ph type="title"/>
          </p:nvPr>
        </p:nvSpPr>
        <p:spPr>
          <a:xfrm>
            <a:off x="812006" y="398861"/>
            <a:ext cx="7519988" cy="522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사용한 기술 스택 및 IDE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88" name="Google Shape;288;p35"/>
          <p:cNvSpPr txBox="1">
            <a:spLocks noGrp="1"/>
          </p:cNvSpPr>
          <p:nvPr>
            <p:ph type="body" idx="1"/>
          </p:nvPr>
        </p:nvSpPr>
        <p:spPr>
          <a:xfrm>
            <a:off x="1248595" y="1589408"/>
            <a:ext cx="3270384" cy="414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latin typeface="Nanum Myeongjo"/>
                <a:ea typeface="Nanum Myeongjo"/>
                <a:cs typeface="Nanum Myeongjo"/>
                <a:sym typeface="Nanum Myeongjo"/>
              </a:rPr>
              <a:t>사용한 기술 스택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89" name="Google Shape;289;p35"/>
          <p:cNvSpPr txBox="1">
            <a:spLocks noGrp="1"/>
          </p:cNvSpPr>
          <p:nvPr>
            <p:ph type="body" idx="3"/>
          </p:nvPr>
        </p:nvSpPr>
        <p:spPr>
          <a:xfrm>
            <a:off x="4769734" y="1589400"/>
            <a:ext cx="780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latin typeface="Nanum Myeongjo"/>
                <a:ea typeface="Nanum Myeongjo"/>
                <a:cs typeface="Nanum Myeongjo"/>
                <a:sym typeface="Nanum Myeongjo"/>
              </a:rPr>
              <a:t>IDE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90" name="Google Shape;290;p35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1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8</a:t>
            </a:fld>
            <a:endParaRPr/>
          </a:p>
        </p:txBody>
      </p:sp>
      <p:sp>
        <p:nvSpPr>
          <p:cNvPr id="291" name="Google Shape;291;p35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Acoustic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2" name="Google Shape;29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977" y="1912198"/>
            <a:ext cx="1100075" cy="11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1301" y="1912198"/>
            <a:ext cx="779942" cy="1100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6621" y="1912198"/>
            <a:ext cx="1016276" cy="110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9736" y="1912198"/>
            <a:ext cx="1100073" cy="1100073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5"/>
          <p:cNvSpPr txBox="1">
            <a:spLocks noGrp="1"/>
          </p:cNvSpPr>
          <p:nvPr>
            <p:ph type="body" idx="3"/>
          </p:nvPr>
        </p:nvSpPr>
        <p:spPr>
          <a:xfrm>
            <a:off x="6744784" y="1589425"/>
            <a:ext cx="780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latin typeface="Nanum Myeongjo"/>
                <a:ea typeface="Nanum Myeongjo"/>
                <a:cs typeface="Nanum Myeongjo"/>
                <a:sym typeface="Nanum Myeongjo"/>
              </a:rPr>
              <a:t>TOOL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97" name="Google Shape;297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62676" y="1912200"/>
            <a:ext cx="733561" cy="1100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3182" y="0"/>
            <a:ext cx="343318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6"/>
          <p:cNvSpPr txBox="1">
            <a:spLocks noGrp="1"/>
          </p:cNvSpPr>
          <p:nvPr>
            <p:ph type="ctrTitle"/>
          </p:nvPr>
        </p:nvSpPr>
        <p:spPr>
          <a:xfrm>
            <a:off x="814388" y="816769"/>
            <a:ext cx="4588800" cy="11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화면구조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04" name="Google Shape;304;p36"/>
          <p:cNvSpPr txBox="1">
            <a:spLocks noGrp="1"/>
          </p:cNvSpPr>
          <p:nvPr>
            <p:ph type="subTitle" idx="1"/>
          </p:nvPr>
        </p:nvSpPr>
        <p:spPr>
          <a:xfrm>
            <a:off x="1228725" y="3186000"/>
            <a:ext cx="3762300" cy="11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Construction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5" name="Google Shape;305;p36"/>
          <p:cNvSpPr txBox="1"/>
          <p:nvPr/>
        </p:nvSpPr>
        <p:spPr>
          <a:xfrm>
            <a:off x="3525475" y="912925"/>
            <a:ext cx="427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eafVTI">
  <a:themeElements>
    <a:clrScheme name="Leaf">
      <a:dk1>
        <a:srgbClr val="000000"/>
      </a:dk1>
      <a:lt1>
        <a:srgbClr val="FFFFFF"/>
      </a:lt1>
      <a:dk2>
        <a:srgbClr val="732124"/>
      </a:dk2>
      <a:lt2>
        <a:srgbClr val="F0EDE5"/>
      </a:lt2>
      <a:accent1>
        <a:srgbClr val="D34817"/>
      </a:accent1>
      <a:accent2>
        <a:srgbClr val="A68D65"/>
      </a:accent2>
      <a:accent3>
        <a:srgbClr val="728377"/>
      </a:accent3>
      <a:accent4>
        <a:srgbClr val="B4797B"/>
      </a:accent4>
      <a:accent5>
        <a:srgbClr val="CE8439"/>
      </a:accent5>
      <a:accent6>
        <a:srgbClr val="CF3A2A"/>
      </a:accent6>
      <a:hlink>
        <a:srgbClr val="D06853"/>
      </a:hlink>
      <a:folHlink>
        <a:srgbClr val="B6777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397</Words>
  <Application>Microsoft Office PowerPoint</Application>
  <PresentationFormat>화면 슬라이드 쇼(16:9)</PresentationFormat>
  <Paragraphs>174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Avenir</vt:lpstr>
      <vt:lpstr>Arial</vt:lpstr>
      <vt:lpstr>Noto Sans Symbols</vt:lpstr>
      <vt:lpstr>Times New Roman</vt:lpstr>
      <vt:lpstr>NanumMyeongjo ExtraBold</vt:lpstr>
      <vt:lpstr>Rockwell</vt:lpstr>
      <vt:lpstr>Nanum Myeongjo</vt:lpstr>
      <vt:lpstr>Simple Light</vt:lpstr>
      <vt:lpstr>LeafVTI</vt:lpstr>
      <vt:lpstr>Acoustic</vt:lpstr>
      <vt:lpstr>목차</vt:lpstr>
      <vt:lpstr>프로젝트 명</vt:lpstr>
      <vt:lpstr>Acoustic :  음향적으로 가공되지않은</vt:lpstr>
      <vt:lpstr>PowerPoint 프레젠테이션</vt:lpstr>
      <vt:lpstr>기타의 음은 작지만 멀리 들리고,  마음 속 깊이 스며든다.</vt:lpstr>
      <vt:lpstr>기술스택 및 개발환경</vt:lpstr>
      <vt:lpstr>사용한 기술 스택 및 IDE</vt:lpstr>
      <vt:lpstr>화면구조</vt:lpstr>
      <vt:lpstr>홈화면 구조</vt:lpstr>
      <vt:lpstr>홈화면 구조</vt:lpstr>
      <vt:lpstr>구현화면</vt:lpstr>
      <vt:lpstr>구현화면</vt:lpstr>
      <vt:lpstr>구현화면</vt:lpstr>
      <vt:lpstr>구현화면</vt:lpstr>
      <vt:lpstr>구현화면</vt:lpstr>
      <vt:lpstr>화면 구현</vt:lpstr>
      <vt:lpstr>엮은이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Acoustic</dc:title>
  <cp:lastModifiedBy>정 승현</cp:lastModifiedBy>
  <cp:revision>1</cp:revision>
  <dcterms:modified xsi:type="dcterms:W3CDTF">2023-08-26T10:04:27Z</dcterms:modified>
</cp:coreProperties>
</file>